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</p:sldMasterIdLst>
  <p:sldIdLst>
    <p:sldId id="256" r:id="rId5"/>
    <p:sldId id="261" r:id="rId6"/>
    <p:sldId id="259" r:id="rId7"/>
    <p:sldId id="263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9" r:id="rId19"/>
    <p:sldId id="280" r:id="rId20"/>
    <p:sldId id="270" r:id="rId21"/>
    <p:sldId id="272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cGinniss" userId="719bbc9e-51c0-438f-af3f-823fc7d6cc71" providerId="ADAL" clId="{09937CEF-C9F5-497F-8C85-A025C298D268}"/>
    <pc:docChg chg="custSel modSld">
      <pc:chgData name="Ryan McGinniss" userId="719bbc9e-51c0-438f-af3f-823fc7d6cc71" providerId="ADAL" clId="{09937CEF-C9F5-497F-8C85-A025C298D268}" dt="2020-10-20T22:04:35.662" v="70" actId="20577"/>
      <pc:docMkLst>
        <pc:docMk/>
      </pc:docMkLst>
      <pc:sldChg chg="modSp">
        <pc:chgData name="Ryan McGinniss" userId="719bbc9e-51c0-438f-af3f-823fc7d6cc71" providerId="ADAL" clId="{09937CEF-C9F5-497F-8C85-A025C298D268}" dt="2020-10-20T22:04:35.662" v="70" actId="20577"/>
        <pc:sldMkLst>
          <pc:docMk/>
          <pc:sldMk cId="967833991" sldId="256"/>
        </pc:sldMkLst>
        <pc:spChg chg="mod">
          <ac:chgData name="Ryan McGinniss" userId="719bbc9e-51c0-438f-af3f-823fc7d6cc71" providerId="ADAL" clId="{09937CEF-C9F5-497F-8C85-A025C298D268}" dt="2020-10-20T22:04:35.662" v="70" actId="20577"/>
          <ac:spMkLst>
            <pc:docMk/>
            <pc:sldMk cId="967833991" sldId="256"/>
            <ac:spMk id="2" creationId="{C1E734A5-710C-4556-84A5-C6E6C372AA9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BA094-EDAD-4D37-B05C-B5A14C661E0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578F0B-CB9A-42C6-8450-A15322FFE748}">
      <dgm:prSet/>
      <dgm:spPr/>
      <dgm:t>
        <a:bodyPr/>
        <a:lstStyle/>
        <a:p>
          <a:r>
            <a:rPr lang="en-US"/>
            <a:t>1. Read and understand woods tools use and safety rules found in the BS Handbook. (</a:t>
          </a:r>
          <a:r>
            <a:rPr lang="en-US" i="1"/>
            <a:t>pages 378-386</a:t>
          </a:r>
          <a:r>
            <a:rPr lang="en-US"/>
            <a:t>.)</a:t>
          </a:r>
        </a:p>
      </dgm:t>
    </dgm:pt>
    <dgm:pt modelId="{7992DAB6-077C-475D-9282-6D4F88BACCFE}" type="parTrans" cxnId="{2AA45F0E-DDBF-45D4-9631-82553D182520}">
      <dgm:prSet/>
      <dgm:spPr/>
      <dgm:t>
        <a:bodyPr/>
        <a:lstStyle/>
        <a:p>
          <a:endParaRPr lang="en-US"/>
        </a:p>
      </dgm:t>
    </dgm:pt>
    <dgm:pt modelId="{CF5B85E1-B0CA-4325-9604-DAACEED77A2B}" type="sibTrans" cxnId="{2AA45F0E-DDBF-45D4-9631-82553D182520}">
      <dgm:prSet/>
      <dgm:spPr/>
      <dgm:t>
        <a:bodyPr/>
        <a:lstStyle/>
        <a:p>
          <a:endParaRPr lang="en-US"/>
        </a:p>
      </dgm:t>
    </dgm:pt>
    <dgm:pt modelId="{530C7516-D7CD-4A9E-8A77-9FB3B2B471A3}">
      <dgm:prSet/>
      <dgm:spPr/>
      <dgm:t>
        <a:bodyPr/>
        <a:lstStyle/>
        <a:p>
          <a:r>
            <a:rPr lang="en-US"/>
            <a:t>2. Demonstrate proper handling, care, and use of the Ax, Saw and Pocket Knife.</a:t>
          </a:r>
        </a:p>
      </dgm:t>
    </dgm:pt>
    <dgm:pt modelId="{EA8BEB2F-9AEF-4274-B925-7C74D793F151}" type="parTrans" cxnId="{1B766A70-92BE-403B-B6E1-E140C878574C}">
      <dgm:prSet/>
      <dgm:spPr/>
      <dgm:t>
        <a:bodyPr/>
        <a:lstStyle/>
        <a:p>
          <a:endParaRPr lang="en-US"/>
        </a:p>
      </dgm:t>
    </dgm:pt>
    <dgm:pt modelId="{BB367EE6-DC44-462C-9B78-C053A5BE5F60}" type="sibTrans" cxnId="{1B766A70-92BE-403B-B6E1-E140C878574C}">
      <dgm:prSet/>
      <dgm:spPr/>
      <dgm:t>
        <a:bodyPr/>
        <a:lstStyle/>
        <a:p>
          <a:endParaRPr lang="en-US"/>
        </a:p>
      </dgm:t>
    </dgm:pt>
    <dgm:pt modelId="{FBD760D8-2F46-4B40-A6B3-998589B13C23}">
      <dgm:prSet/>
      <dgm:spPr/>
      <dgm:t>
        <a:bodyPr/>
        <a:lstStyle/>
        <a:p>
          <a:r>
            <a:rPr lang="en-US"/>
            <a:t>3. Use the Ax, Saw, and knife as tools not playthings.</a:t>
          </a:r>
        </a:p>
      </dgm:t>
    </dgm:pt>
    <dgm:pt modelId="{47A4C1FF-61FB-444B-848D-4D9BF865AC18}" type="parTrans" cxnId="{AD00800F-6658-44A9-9716-6EBD1F515B07}">
      <dgm:prSet/>
      <dgm:spPr/>
      <dgm:t>
        <a:bodyPr/>
        <a:lstStyle/>
        <a:p>
          <a:endParaRPr lang="en-US"/>
        </a:p>
      </dgm:t>
    </dgm:pt>
    <dgm:pt modelId="{95C738DD-7EE5-4384-9558-72D24459D591}" type="sibTrans" cxnId="{AD00800F-6658-44A9-9716-6EBD1F515B07}">
      <dgm:prSet/>
      <dgm:spPr/>
      <dgm:t>
        <a:bodyPr/>
        <a:lstStyle/>
        <a:p>
          <a:endParaRPr lang="en-US"/>
        </a:p>
      </dgm:t>
    </dgm:pt>
    <dgm:pt modelId="{C4954B87-4FE1-4ABE-8F80-7CCC23CB9F1D}">
      <dgm:prSet/>
      <dgm:spPr/>
      <dgm:t>
        <a:bodyPr/>
        <a:lstStyle/>
        <a:p>
          <a:r>
            <a:rPr lang="en-US"/>
            <a:t>4. Respect all safety rules to protect others.</a:t>
          </a:r>
        </a:p>
      </dgm:t>
    </dgm:pt>
    <dgm:pt modelId="{6145A46F-F93D-493F-876B-034C0C445E48}" type="parTrans" cxnId="{5CE09CF3-3AF2-40B9-A239-7A6518D7065D}">
      <dgm:prSet/>
      <dgm:spPr/>
      <dgm:t>
        <a:bodyPr/>
        <a:lstStyle/>
        <a:p>
          <a:endParaRPr lang="en-US"/>
        </a:p>
      </dgm:t>
    </dgm:pt>
    <dgm:pt modelId="{4DD5EC64-4814-423E-8FBF-AC591F974A7C}" type="sibTrans" cxnId="{5CE09CF3-3AF2-40B9-A239-7A6518D7065D}">
      <dgm:prSet/>
      <dgm:spPr/>
      <dgm:t>
        <a:bodyPr/>
        <a:lstStyle/>
        <a:p>
          <a:endParaRPr lang="en-US"/>
        </a:p>
      </dgm:t>
    </dgm:pt>
    <dgm:pt modelId="{76C7CDA0-EB06-4CFF-9F70-594E5E3409B3}">
      <dgm:prSet/>
      <dgm:spPr/>
      <dgm:t>
        <a:bodyPr/>
        <a:lstStyle/>
        <a:p>
          <a:r>
            <a:rPr lang="en-US"/>
            <a:t>5. Respect property. Cut only dead and living trees with permission and good reason.</a:t>
          </a:r>
        </a:p>
      </dgm:t>
    </dgm:pt>
    <dgm:pt modelId="{E470190F-0BED-4AEC-A0E0-BCFA4CCA269F}" type="parTrans" cxnId="{471321F3-DC66-4B30-9CB9-7F23566D6FEB}">
      <dgm:prSet/>
      <dgm:spPr/>
      <dgm:t>
        <a:bodyPr/>
        <a:lstStyle/>
        <a:p>
          <a:endParaRPr lang="en-US"/>
        </a:p>
      </dgm:t>
    </dgm:pt>
    <dgm:pt modelId="{59E55AE6-512C-4B0C-B367-A350159423E7}" type="sibTrans" cxnId="{471321F3-DC66-4B30-9CB9-7F23566D6FEB}">
      <dgm:prSet/>
      <dgm:spPr/>
      <dgm:t>
        <a:bodyPr/>
        <a:lstStyle/>
        <a:p>
          <a:endParaRPr lang="en-US"/>
        </a:p>
      </dgm:t>
    </dgm:pt>
    <dgm:pt modelId="{21F3CAEB-E273-450C-8DC5-E9299F262152}">
      <dgm:prSet/>
      <dgm:spPr/>
      <dgm:t>
        <a:bodyPr/>
        <a:lstStyle/>
        <a:p>
          <a:r>
            <a:rPr lang="en-US"/>
            <a:t>6. Subscribe to the Outdoor Code. (</a:t>
          </a:r>
          <a:r>
            <a:rPr lang="en-US" i="1"/>
            <a:t>pages 223-224</a:t>
          </a:r>
          <a:r>
            <a:rPr lang="en-US"/>
            <a:t>.) </a:t>
          </a:r>
        </a:p>
      </dgm:t>
    </dgm:pt>
    <dgm:pt modelId="{07338774-D0C9-4531-B6E9-C19A742A2226}" type="parTrans" cxnId="{CFF260F5-306B-4073-88D2-EBCA7381DBC9}">
      <dgm:prSet/>
      <dgm:spPr/>
      <dgm:t>
        <a:bodyPr/>
        <a:lstStyle/>
        <a:p>
          <a:endParaRPr lang="en-US"/>
        </a:p>
      </dgm:t>
    </dgm:pt>
    <dgm:pt modelId="{C4A0E16F-4F53-4628-ACF2-D36D14012886}" type="sibTrans" cxnId="{CFF260F5-306B-4073-88D2-EBCA7381DBC9}">
      <dgm:prSet/>
      <dgm:spPr/>
      <dgm:t>
        <a:bodyPr/>
        <a:lstStyle/>
        <a:p>
          <a:endParaRPr lang="en-US"/>
        </a:p>
      </dgm:t>
    </dgm:pt>
    <dgm:pt modelId="{05CA23EE-51EB-4F4F-BDBE-C482031818D9}" type="pres">
      <dgm:prSet presAssocID="{473BA094-EDAD-4D37-B05C-B5A14C661E08}" presName="Name0" presStyleCnt="0">
        <dgm:presLayoutVars>
          <dgm:dir/>
          <dgm:resizeHandles val="exact"/>
        </dgm:presLayoutVars>
      </dgm:prSet>
      <dgm:spPr/>
    </dgm:pt>
    <dgm:pt modelId="{676369D5-339A-4B49-AD4F-471B8765653D}" type="pres">
      <dgm:prSet presAssocID="{ED578F0B-CB9A-42C6-8450-A15322FFE748}" presName="node" presStyleLbl="node1" presStyleIdx="0" presStyleCnt="6">
        <dgm:presLayoutVars>
          <dgm:bulletEnabled val="1"/>
        </dgm:presLayoutVars>
      </dgm:prSet>
      <dgm:spPr/>
    </dgm:pt>
    <dgm:pt modelId="{62929CA3-B82D-4FAC-9C5D-58A52C8996F5}" type="pres">
      <dgm:prSet presAssocID="{CF5B85E1-B0CA-4325-9604-DAACEED77A2B}" presName="sibTrans" presStyleLbl="sibTrans1D1" presStyleIdx="0" presStyleCnt="5"/>
      <dgm:spPr/>
    </dgm:pt>
    <dgm:pt modelId="{6DBF125A-CECF-4934-BDE5-6EA62C34B4C8}" type="pres">
      <dgm:prSet presAssocID="{CF5B85E1-B0CA-4325-9604-DAACEED77A2B}" presName="connectorText" presStyleLbl="sibTrans1D1" presStyleIdx="0" presStyleCnt="5"/>
      <dgm:spPr/>
    </dgm:pt>
    <dgm:pt modelId="{B541D312-B268-4FBE-BC66-8671B978D9D7}" type="pres">
      <dgm:prSet presAssocID="{530C7516-D7CD-4A9E-8A77-9FB3B2B471A3}" presName="node" presStyleLbl="node1" presStyleIdx="1" presStyleCnt="6">
        <dgm:presLayoutVars>
          <dgm:bulletEnabled val="1"/>
        </dgm:presLayoutVars>
      </dgm:prSet>
      <dgm:spPr/>
    </dgm:pt>
    <dgm:pt modelId="{719BE2F5-2049-4A8D-9D10-5ACA9FF5BF05}" type="pres">
      <dgm:prSet presAssocID="{BB367EE6-DC44-462C-9B78-C053A5BE5F60}" presName="sibTrans" presStyleLbl="sibTrans1D1" presStyleIdx="1" presStyleCnt="5"/>
      <dgm:spPr/>
    </dgm:pt>
    <dgm:pt modelId="{2C8FBC36-66A3-427A-829C-C6DF6FA88036}" type="pres">
      <dgm:prSet presAssocID="{BB367EE6-DC44-462C-9B78-C053A5BE5F60}" presName="connectorText" presStyleLbl="sibTrans1D1" presStyleIdx="1" presStyleCnt="5"/>
      <dgm:spPr/>
    </dgm:pt>
    <dgm:pt modelId="{B4C90367-837D-4F29-B196-38D8151187C0}" type="pres">
      <dgm:prSet presAssocID="{FBD760D8-2F46-4B40-A6B3-998589B13C23}" presName="node" presStyleLbl="node1" presStyleIdx="2" presStyleCnt="6">
        <dgm:presLayoutVars>
          <dgm:bulletEnabled val="1"/>
        </dgm:presLayoutVars>
      </dgm:prSet>
      <dgm:spPr/>
    </dgm:pt>
    <dgm:pt modelId="{76F07318-5583-49C1-8B78-B84E3CCCF6B4}" type="pres">
      <dgm:prSet presAssocID="{95C738DD-7EE5-4384-9558-72D24459D591}" presName="sibTrans" presStyleLbl="sibTrans1D1" presStyleIdx="2" presStyleCnt="5"/>
      <dgm:spPr/>
    </dgm:pt>
    <dgm:pt modelId="{6F189AE3-105F-4AFD-B133-876A8C9D7369}" type="pres">
      <dgm:prSet presAssocID="{95C738DD-7EE5-4384-9558-72D24459D591}" presName="connectorText" presStyleLbl="sibTrans1D1" presStyleIdx="2" presStyleCnt="5"/>
      <dgm:spPr/>
    </dgm:pt>
    <dgm:pt modelId="{D6EAD8D4-40C8-4D7D-BD25-8295AA321903}" type="pres">
      <dgm:prSet presAssocID="{C4954B87-4FE1-4ABE-8F80-7CCC23CB9F1D}" presName="node" presStyleLbl="node1" presStyleIdx="3" presStyleCnt="6">
        <dgm:presLayoutVars>
          <dgm:bulletEnabled val="1"/>
        </dgm:presLayoutVars>
      </dgm:prSet>
      <dgm:spPr/>
    </dgm:pt>
    <dgm:pt modelId="{30C8731F-C63D-44AC-A84A-4B16FD0510BA}" type="pres">
      <dgm:prSet presAssocID="{4DD5EC64-4814-423E-8FBF-AC591F974A7C}" presName="sibTrans" presStyleLbl="sibTrans1D1" presStyleIdx="3" presStyleCnt="5"/>
      <dgm:spPr/>
    </dgm:pt>
    <dgm:pt modelId="{601289A7-DADB-417F-90CC-1E07F4464BB4}" type="pres">
      <dgm:prSet presAssocID="{4DD5EC64-4814-423E-8FBF-AC591F974A7C}" presName="connectorText" presStyleLbl="sibTrans1D1" presStyleIdx="3" presStyleCnt="5"/>
      <dgm:spPr/>
    </dgm:pt>
    <dgm:pt modelId="{12440DC4-238D-4154-9219-845E19508DA8}" type="pres">
      <dgm:prSet presAssocID="{76C7CDA0-EB06-4CFF-9F70-594E5E3409B3}" presName="node" presStyleLbl="node1" presStyleIdx="4" presStyleCnt="6">
        <dgm:presLayoutVars>
          <dgm:bulletEnabled val="1"/>
        </dgm:presLayoutVars>
      </dgm:prSet>
      <dgm:spPr/>
    </dgm:pt>
    <dgm:pt modelId="{9EC8C5E0-0D2E-4ABB-B54E-3233F71BE986}" type="pres">
      <dgm:prSet presAssocID="{59E55AE6-512C-4B0C-B367-A350159423E7}" presName="sibTrans" presStyleLbl="sibTrans1D1" presStyleIdx="4" presStyleCnt="5"/>
      <dgm:spPr/>
    </dgm:pt>
    <dgm:pt modelId="{E782165D-DD91-4FB3-BBF5-0CEEB1631BA9}" type="pres">
      <dgm:prSet presAssocID="{59E55AE6-512C-4B0C-B367-A350159423E7}" presName="connectorText" presStyleLbl="sibTrans1D1" presStyleIdx="4" presStyleCnt="5"/>
      <dgm:spPr/>
    </dgm:pt>
    <dgm:pt modelId="{54EF62E7-C3B3-4A2D-95BD-E7E61C92916B}" type="pres">
      <dgm:prSet presAssocID="{21F3CAEB-E273-450C-8DC5-E9299F262152}" presName="node" presStyleLbl="node1" presStyleIdx="5" presStyleCnt="6">
        <dgm:presLayoutVars>
          <dgm:bulletEnabled val="1"/>
        </dgm:presLayoutVars>
      </dgm:prSet>
      <dgm:spPr/>
    </dgm:pt>
  </dgm:ptLst>
  <dgm:cxnLst>
    <dgm:cxn modelId="{2AA45F0E-DDBF-45D4-9631-82553D182520}" srcId="{473BA094-EDAD-4D37-B05C-B5A14C661E08}" destId="{ED578F0B-CB9A-42C6-8450-A15322FFE748}" srcOrd="0" destOrd="0" parTransId="{7992DAB6-077C-475D-9282-6D4F88BACCFE}" sibTransId="{CF5B85E1-B0CA-4325-9604-DAACEED77A2B}"/>
    <dgm:cxn modelId="{AD00800F-6658-44A9-9716-6EBD1F515B07}" srcId="{473BA094-EDAD-4D37-B05C-B5A14C661E08}" destId="{FBD760D8-2F46-4B40-A6B3-998589B13C23}" srcOrd="2" destOrd="0" parTransId="{47A4C1FF-61FB-444B-848D-4D9BF865AC18}" sibTransId="{95C738DD-7EE5-4384-9558-72D24459D591}"/>
    <dgm:cxn modelId="{9924CC10-D304-420D-9700-B39DA323736D}" type="presOf" srcId="{95C738DD-7EE5-4384-9558-72D24459D591}" destId="{6F189AE3-105F-4AFD-B133-876A8C9D7369}" srcOrd="1" destOrd="0" presId="urn:microsoft.com/office/officeart/2016/7/layout/RepeatingBendingProcessNew"/>
    <dgm:cxn modelId="{7D67D11C-0211-432E-BB6C-B40E97596A68}" type="presOf" srcId="{530C7516-D7CD-4A9E-8A77-9FB3B2B471A3}" destId="{B541D312-B268-4FBE-BC66-8671B978D9D7}" srcOrd="0" destOrd="0" presId="urn:microsoft.com/office/officeart/2016/7/layout/RepeatingBendingProcessNew"/>
    <dgm:cxn modelId="{4B8CBA31-2453-407B-BEB8-3840649A7272}" type="presOf" srcId="{4DD5EC64-4814-423E-8FBF-AC591F974A7C}" destId="{601289A7-DADB-417F-90CC-1E07F4464BB4}" srcOrd="1" destOrd="0" presId="urn:microsoft.com/office/officeart/2016/7/layout/RepeatingBendingProcessNew"/>
    <dgm:cxn modelId="{1B766A70-92BE-403B-B6E1-E140C878574C}" srcId="{473BA094-EDAD-4D37-B05C-B5A14C661E08}" destId="{530C7516-D7CD-4A9E-8A77-9FB3B2B471A3}" srcOrd="1" destOrd="0" parTransId="{EA8BEB2F-9AEF-4274-B925-7C74D793F151}" sibTransId="{BB367EE6-DC44-462C-9B78-C053A5BE5F60}"/>
    <dgm:cxn modelId="{9B9B9976-242B-4D2D-B670-6CF9045C3CD9}" type="presOf" srcId="{76C7CDA0-EB06-4CFF-9F70-594E5E3409B3}" destId="{12440DC4-238D-4154-9219-845E19508DA8}" srcOrd="0" destOrd="0" presId="urn:microsoft.com/office/officeart/2016/7/layout/RepeatingBendingProcessNew"/>
    <dgm:cxn modelId="{4107AF76-ADB1-4E52-9329-31AE9299C01C}" type="presOf" srcId="{CF5B85E1-B0CA-4325-9604-DAACEED77A2B}" destId="{62929CA3-B82D-4FAC-9C5D-58A52C8996F5}" srcOrd="0" destOrd="0" presId="urn:microsoft.com/office/officeart/2016/7/layout/RepeatingBendingProcessNew"/>
    <dgm:cxn modelId="{4D06BE85-624C-4A4D-8DEF-25D54443A2B3}" type="presOf" srcId="{473BA094-EDAD-4D37-B05C-B5A14C661E08}" destId="{05CA23EE-51EB-4F4F-BDBE-C482031818D9}" srcOrd="0" destOrd="0" presId="urn:microsoft.com/office/officeart/2016/7/layout/RepeatingBendingProcessNew"/>
    <dgm:cxn modelId="{35876992-8C17-42F2-9FA3-C59530C41DAB}" type="presOf" srcId="{59E55AE6-512C-4B0C-B367-A350159423E7}" destId="{9EC8C5E0-0D2E-4ABB-B54E-3233F71BE986}" srcOrd="0" destOrd="0" presId="urn:microsoft.com/office/officeart/2016/7/layout/RepeatingBendingProcessNew"/>
    <dgm:cxn modelId="{7F4DCE95-B589-4C5F-9F49-9E35DBF5F7BE}" type="presOf" srcId="{21F3CAEB-E273-450C-8DC5-E9299F262152}" destId="{54EF62E7-C3B3-4A2D-95BD-E7E61C92916B}" srcOrd="0" destOrd="0" presId="urn:microsoft.com/office/officeart/2016/7/layout/RepeatingBendingProcessNew"/>
    <dgm:cxn modelId="{BE3A68AE-4FC2-4C24-AB83-6B4C497E073F}" type="presOf" srcId="{59E55AE6-512C-4B0C-B367-A350159423E7}" destId="{E782165D-DD91-4FB3-BBF5-0CEEB1631BA9}" srcOrd="1" destOrd="0" presId="urn:microsoft.com/office/officeart/2016/7/layout/RepeatingBendingProcessNew"/>
    <dgm:cxn modelId="{0579B7C9-225D-4669-A666-976006A5EC58}" type="presOf" srcId="{95C738DD-7EE5-4384-9558-72D24459D591}" destId="{76F07318-5583-49C1-8B78-B84E3CCCF6B4}" srcOrd="0" destOrd="0" presId="urn:microsoft.com/office/officeart/2016/7/layout/RepeatingBendingProcessNew"/>
    <dgm:cxn modelId="{475AEAC9-2620-416D-ABBF-FA6F84F88E13}" type="presOf" srcId="{ED578F0B-CB9A-42C6-8450-A15322FFE748}" destId="{676369D5-339A-4B49-AD4F-471B8765653D}" srcOrd="0" destOrd="0" presId="urn:microsoft.com/office/officeart/2016/7/layout/RepeatingBendingProcessNew"/>
    <dgm:cxn modelId="{588F3ECA-C02E-4B4C-92C1-B53B01BB60A8}" type="presOf" srcId="{4DD5EC64-4814-423E-8FBF-AC591F974A7C}" destId="{30C8731F-C63D-44AC-A84A-4B16FD0510BA}" srcOrd="0" destOrd="0" presId="urn:microsoft.com/office/officeart/2016/7/layout/RepeatingBendingProcessNew"/>
    <dgm:cxn modelId="{8EDA49CC-0B7F-4B55-9E1D-6376819DD356}" type="presOf" srcId="{FBD760D8-2F46-4B40-A6B3-998589B13C23}" destId="{B4C90367-837D-4F29-B196-38D8151187C0}" srcOrd="0" destOrd="0" presId="urn:microsoft.com/office/officeart/2016/7/layout/RepeatingBendingProcessNew"/>
    <dgm:cxn modelId="{12BE7AD4-1F39-47FC-BEEC-5BD630732DBA}" type="presOf" srcId="{CF5B85E1-B0CA-4325-9604-DAACEED77A2B}" destId="{6DBF125A-CECF-4934-BDE5-6EA62C34B4C8}" srcOrd="1" destOrd="0" presId="urn:microsoft.com/office/officeart/2016/7/layout/RepeatingBendingProcessNew"/>
    <dgm:cxn modelId="{E49AEAD8-294F-46EF-AA7F-94D029E527F0}" type="presOf" srcId="{C4954B87-4FE1-4ABE-8F80-7CCC23CB9F1D}" destId="{D6EAD8D4-40C8-4D7D-BD25-8295AA321903}" srcOrd="0" destOrd="0" presId="urn:microsoft.com/office/officeart/2016/7/layout/RepeatingBendingProcessNew"/>
    <dgm:cxn modelId="{3A53ACDB-D152-4CF4-BC90-95506821E9B6}" type="presOf" srcId="{BB367EE6-DC44-462C-9B78-C053A5BE5F60}" destId="{2C8FBC36-66A3-427A-829C-C6DF6FA88036}" srcOrd="1" destOrd="0" presId="urn:microsoft.com/office/officeart/2016/7/layout/RepeatingBendingProcessNew"/>
    <dgm:cxn modelId="{09C04CE8-A570-4175-9B1B-F3106B6C62C2}" type="presOf" srcId="{BB367EE6-DC44-462C-9B78-C053A5BE5F60}" destId="{719BE2F5-2049-4A8D-9D10-5ACA9FF5BF05}" srcOrd="0" destOrd="0" presId="urn:microsoft.com/office/officeart/2016/7/layout/RepeatingBendingProcessNew"/>
    <dgm:cxn modelId="{471321F3-DC66-4B30-9CB9-7F23566D6FEB}" srcId="{473BA094-EDAD-4D37-B05C-B5A14C661E08}" destId="{76C7CDA0-EB06-4CFF-9F70-594E5E3409B3}" srcOrd="4" destOrd="0" parTransId="{E470190F-0BED-4AEC-A0E0-BCFA4CCA269F}" sibTransId="{59E55AE6-512C-4B0C-B367-A350159423E7}"/>
    <dgm:cxn modelId="{5CE09CF3-3AF2-40B9-A239-7A6518D7065D}" srcId="{473BA094-EDAD-4D37-B05C-B5A14C661E08}" destId="{C4954B87-4FE1-4ABE-8F80-7CCC23CB9F1D}" srcOrd="3" destOrd="0" parTransId="{6145A46F-F93D-493F-876B-034C0C445E48}" sibTransId="{4DD5EC64-4814-423E-8FBF-AC591F974A7C}"/>
    <dgm:cxn modelId="{CFF260F5-306B-4073-88D2-EBCA7381DBC9}" srcId="{473BA094-EDAD-4D37-B05C-B5A14C661E08}" destId="{21F3CAEB-E273-450C-8DC5-E9299F262152}" srcOrd="5" destOrd="0" parTransId="{07338774-D0C9-4531-B6E9-C19A742A2226}" sibTransId="{C4A0E16F-4F53-4628-ACF2-D36D14012886}"/>
    <dgm:cxn modelId="{86ABF555-3E93-426D-99D9-64B613FE63F2}" type="presParOf" srcId="{05CA23EE-51EB-4F4F-BDBE-C482031818D9}" destId="{676369D5-339A-4B49-AD4F-471B8765653D}" srcOrd="0" destOrd="0" presId="urn:microsoft.com/office/officeart/2016/7/layout/RepeatingBendingProcessNew"/>
    <dgm:cxn modelId="{EC1609C7-5C32-46DA-A140-CA5AB61912ED}" type="presParOf" srcId="{05CA23EE-51EB-4F4F-BDBE-C482031818D9}" destId="{62929CA3-B82D-4FAC-9C5D-58A52C8996F5}" srcOrd="1" destOrd="0" presId="urn:microsoft.com/office/officeart/2016/7/layout/RepeatingBendingProcessNew"/>
    <dgm:cxn modelId="{9F10F45F-F88F-4DA6-8C14-A3F566966D64}" type="presParOf" srcId="{62929CA3-B82D-4FAC-9C5D-58A52C8996F5}" destId="{6DBF125A-CECF-4934-BDE5-6EA62C34B4C8}" srcOrd="0" destOrd="0" presId="urn:microsoft.com/office/officeart/2016/7/layout/RepeatingBendingProcessNew"/>
    <dgm:cxn modelId="{F95B6B20-6A9D-4089-9C90-07BFF7C4F106}" type="presParOf" srcId="{05CA23EE-51EB-4F4F-BDBE-C482031818D9}" destId="{B541D312-B268-4FBE-BC66-8671B978D9D7}" srcOrd="2" destOrd="0" presId="urn:microsoft.com/office/officeart/2016/7/layout/RepeatingBendingProcessNew"/>
    <dgm:cxn modelId="{D9CEE74E-0473-4D84-85E0-A5D958A72973}" type="presParOf" srcId="{05CA23EE-51EB-4F4F-BDBE-C482031818D9}" destId="{719BE2F5-2049-4A8D-9D10-5ACA9FF5BF05}" srcOrd="3" destOrd="0" presId="urn:microsoft.com/office/officeart/2016/7/layout/RepeatingBendingProcessNew"/>
    <dgm:cxn modelId="{42DC7553-011D-428C-85BD-720F1F68E75E}" type="presParOf" srcId="{719BE2F5-2049-4A8D-9D10-5ACA9FF5BF05}" destId="{2C8FBC36-66A3-427A-829C-C6DF6FA88036}" srcOrd="0" destOrd="0" presId="urn:microsoft.com/office/officeart/2016/7/layout/RepeatingBendingProcessNew"/>
    <dgm:cxn modelId="{5A405238-CB9A-4400-AA3F-F2B02D6FA8F6}" type="presParOf" srcId="{05CA23EE-51EB-4F4F-BDBE-C482031818D9}" destId="{B4C90367-837D-4F29-B196-38D8151187C0}" srcOrd="4" destOrd="0" presId="urn:microsoft.com/office/officeart/2016/7/layout/RepeatingBendingProcessNew"/>
    <dgm:cxn modelId="{ADCE1579-E1B3-42B9-A33F-FC27725E271F}" type="presParOf" srcId="{05CA23EE-51EB-4F4F-BDBE-C482031818D9}" destId="{76F07318-5583-49C1-8B78-B84E3CCCF6B4}" srcOrd="5" destOrd="0" presId="urn:microsoft.com/office/officeart/2016/7/layout/RepeatingBendingProcessNew"/>
    <dgm:cxn modelId="{9A24D107-46F1-45F9-A0C7-D6AE1D222893}" type="presParOf" srcId="{76F07318-5583-49C1-8B78-B84E3CCCF6B4}" destId="{6F189AE3-105F-4AFD-B133-876A8C9D7369}" srcOrd="0" destOrd="0" presId="urn:microsoft.com/office/officeart/2016/7/layout/RepeatingBendingProcessNew"/>
    <dgm:cxn modelId="{6C1DC2FB-0319-43F5-9DC6-F8540A1A06E7}" type="presParOf" srcId="{05CA23EE-51EB-4F4F-BDBE-C482031818D9}" destId="{D6EAD8D4-40C8-4D7D-BD25-8295AA321903}" srcOrd="6" destOrd="0" presId="urn:microsoft.com/office/officeart/2016/7/layout/RepeatingBendingProcessNew"/>
    <dgm:cxn modelId="{64B72550-B948-481B-BF76-B31DC1E6ED4F}" type="presParOf" srcId="{05CA23EE-51EB-4F4F-BDBE-C482031818D9}" destId="{30C8731F-C63D-44AC-A84A-4B16FD0510BA}" srcOrd="7" destOrd="0" presId="urn:microsoft.com/office/officeart/2016/7/layout/RepeatingBendingProcessNew"/>
    <dgm:cxn modelId="{AE1E2E9D-33AE-4066-B771-0089A72BC9FE}" type="presParOf" srcId="{30C8731F-C63D-44AC-A84A-4B16FD0510BA}" destId="{601289A7-DADB-417F-90CC-1E07F4464BB4}" srcOrd="0" destOrd="0" presId="urn:microsoft.com/office/officeart/2016/7/layout/RepeatingBendingProcessNew"/>
    <dgm:cxn modelId="{88001C5B-7707-4656-90B2-F77F6C5FBEAD}" type="presParOf" srcId="{05CA23EE-51EB-4F4F-BDBE-C482031818D9}" destId="{12440DC4-238D-4154-9219-845E19508DA8}" srcOrd="8" destOrd="0" presId="urn:microsoft.com/office/officeart/2016/7/layout/RepeatingBendingProcessNew"/>
    <dgm:cxn modelId="{2CF196FA-4D13-4CCC-B24C-ED3D1FEF122F}" type="presParOf" srcId="{05CA23EE-51EB-4F4F-BDBE-C482031818D9}" destId="{9EC8C5E0-0D2E-4ABB-B54E-3233F71BE986}" srcOrd="9" destOrd="0" presId="urn:microsoft.com/office/officeart/2016/7/layout/RepeatingBendingProcessNew"/>
    <dgm:cxn modelId="{22EA933C-3DB7-4205-AF76-B6205672864F}" type="presParOf" srcId="{9EC8C5E0-0D2E-4ABB-B54E-3233F71BE986}" destId="{E782165D-DD91-4FB3-BBF5-0CEEB1631BA9}" srcOrd="0" destOrd="0" presId="urn:microsoft.com/office/officeart/2016/7/layout/RepeatingBendingProcessNew"/>
    <dgm:cxn modelId="{EF76BDF1-1042-40B6-BBA6-2BCE8C56053D}" type="presParOf" srcId="{05CA23EE-51EB-4F4F-BDBE-C482031818D9}" destId="{54EF62E7-C3B3-4A2D-95BD-E7E61C92916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29CA3-B82D-4FAC-9C5D-58A52C8996F5}">
      <dsp:nvSpPr>
        <dsp:cNvPr id="0" name=""/>
        <dsp:cNvSpPr/>
      </dsp:nvSpPr>
      <dsp:spPr>
        <a:xfrm>
          <a:off x="2096903" y="55805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1069" y="601460"/>
        <a:ext cx="23101" cy="4620"/>
      </dsp:txXfrm>
    </dsp:sp>
    <dsp:sp modelId="{676369D5-339A-4B49-AD4F-471B8765653D}">
      <dsp:nvSpPr>
        <dsp:cNvPr id="0" name=""/>
        <dsp:cNvSpPr/>
      </dsp:nvSpPr>
      <dsp:spPr>
        <a:xfrm>
          <a:off x="89858" y="1117"/>
          <a:ext cx="2008844" cy="1205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1. Read and understand woods tools use and safety rules found in the BS Handbook. (</a:t>
          </a:r>
          <a:r>
            <a:rPr lang="en-US" sz="1500" i="1" kern="1200"/>
            <a:t>pages 378-386</a:t>
          </a:r>
          <a:r>
            <a:rPr lang="en-US" sz="1500" kern="1200"/>
            <a:t>.)</a:t>
          </a:r>
        </a:p>
      </dsp:txBody>
      <dsp:txXfrm>
        <a:off x="89858" y="1117"/>
        <a:ext cx="2008844" cy="1205306"/>
      </dsp:txXfrm>
    </dsp:sp>
    <dsp:sp modelId="{719BE2F5-2049-4A8D-9D10-5ACA9FF5BF05}">
      <dsp:nvSpPr>
        <dsp:cNvPr id="0" name=""/>
        <dsp:cNvSpPr/>
      </dsp:nvSpPr>
      <dsp:spPr>
        <a:xfrm>
          <a:off x="4567781" y="55805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622316"/>
              <a:satOff val="-2205"/>
              <a:lumOff val="-29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1947" y="601460"/>
        <a:ext cx="23101" cy="4620"/>
      </dsp:txXfrm>
    </dsp:sp>
    <dsp:sp modelId="{B541D312-B268-4FBE-BC66-8671B978D9D7}">
      <dsp:nvSpPr>
        <dsp:cNvPr id="0" name=""/>
        <dsp:cNvSpPr/>
      </dsp:nvSpPr>
      <dsp:spPr>
        <a:xfrm>
          <a:off x="2560737" y="1117"/>
          <a:ext cx="2008844" cy="1205306"/>
        </a:xfrm>
        <a:prstGeom prst="rect">
          <a:avLst/>
        </a:prstGeom>
        <a:solidFill>
          <a:schemeClr val="accent5">
            <a:hueOff val="497853"/>
            <a:satOff val="-1764"/>
            <a:lumOff val="-2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2. Demonstrate proper handling, care, and use of the Ax, Saw and Pocket Knife.</a:t>
          </a:r>
        </a:p>
      </dsp:txBody>
      <dsp:txXfrm>
        <a:off x="2560737" y="1117"/>
        <a:ext cx="2008844" cy="1205306"/>
      </dsp:txXfrm>
    </dsp:sp>
    <dsp:sp modelId="{76F07318-5583-49C1-8B78-B84E3CCCF6B4}">
      <dsp:nvSpPr>
        <dsp:cNvPr id="0" name=""/>
        <dsp:cNvSpPr/>
      </dsp:nvSpPr>
      <dsp:spPr>
        <a:xfrm>
          <a:off x="7038659" y="55805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1244632"/>
              <a:satOff val="-4409"/>
              <a:lumOff val="-598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42826" y="601460"/>
        <a:ext cx="23101" cy="4620"/>
      </dsp:txXfrm>
    </dsp:sp>
    <dsp:sp modelId="{B4C90367-837D-4F29-B196-38D8151187C0}">
      <dsp:nvSpPr>
        <dsp:cNvPr id="0" name=""/>
        <dsp:cNvSpPr/>
      </dsp:nvSpPr>
      <dsp:spPr>
        <a:xfrm>
          <a:off x="5031615" y="1117"/>
          <a:ext cx="2008844" cy="1205306"/>
        </a:xfrm>
        <a:prstGeom prst="rect">
          <a:avLst/>
        </a:prstGeom>
        <a:solidFill>
          <a:schemeClr val="accent5">
            <a:hueOff val="995705"/>
            <a:satOff val="-3527"/>
            <a:lumOff val="-4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3. Use the Ax, Saw, and knife as tools not playthings.</a:t>
          </a:r>
        </a:p>
      </dsp:txBody>
      <dsp:txXfrm>
        <a:off x="5031615" y="1117"/>
        <a:ext cx="2008844" cy="1205306"/>
      </dsp:txXfrm>
    </dsp:sp>
    <dsp:sp modelId="{30C8731F-C63D-44AC-A84A-4B16FD0510BA}">
      <dsp:nvSpPr>
        <dsp:cNvPr id="0" name=""/>
        <dsp:cNvSpPr/>
      </dsp:nvSpPr>
      <dsp:spPr>
        <a:xfrm>
          <a:off x="1094280" y="1204624"/>
          <a:ext cx="7412635" cy="431434"/>
        </a:xfrm>
        <a:custGeom>
          <a:avLst/>
          <a:gdLst/>
          <a:ahLst/>
          <a:cxnLst/>
          <a:rect l="0" t="0" r="0" b="0"/>
          <a:pathLst>
            <a:path>
              <a:moveTo>
                <a:pt x="7412635" y="0"/>
              </a:moveTo>
              <a:lnTo>
                <a:pt x="7412635" y="232817"/>
              </a:lnTo>
              <a:lnTo>
                <a:pt x="0" y="232817"/>
              </a:lnTo>
              <a:lnTo>
                <a:pt x="0" y="431434"/>
              </a:lnTo>
            </a:path>
          </a:pathLst>
        </a:custGeom>
        <a:noFill/>
        <a:ln w="9525" cap="flat" cmpd="sng" algn="ctr">
          <a:solidFill>
            <a:schemeClr val="accent5">
              <a:hueOff val="1866947"/>
              <a:satOff val="-6614"/>
              <a:lumOff val="-89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4922" y="1418031"/>
        <a:ext cx="371351" cy="4620"/>
      </dsp:txXfrm>
    </dsp:sp>
    <dsp:sp modelId="{D6EAD8D4-40C8-4D7D-BD25-8295AA321903}">
      <dsp:nvSpPr>
        <dsp:cNvPr id="0" name=""/>
        <dsp:cNvSpPr/>
      </dsp:nvSpPr>
      <dsp:spPr>
        <a:xfrm>
          <a:off x="7502493" y="1117"/>
          <a:ext cx="2008844" cy="1205306"/>
        </a:xfrm>
        <a:prstGeom prst="rect">
          <a:avLst/>
        </a:prstGeom>
        <a:solidFill>
          <a:schemeClr val="accent5">
            <a:hueOff val="1493558"/>
            <a:satOff val="-5291"/>
            <a:lumOff val="-7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4. Respect all safety rules to protect others.</a:t>
          </a:r>
        </a:p>
      </dsp:txBody>
      <dsp:txXfrm>
        <a:off x="7502493" y="1117"/>
        <a:ext cx="2008844" cy="1205306"/>
      </dsp:txXfrm>
    </dsp:sp>
    <dsp:sp modelId="{9EC8C5E0-0D2E-4ABB-B54E-3233F71BE986}">
      <dsp:nvSpPr>
        <dsp:cNvPr id="0" name=""/>
        <dsp:cNvSpPr/>
      </dsp:nvSpPr>
      <dsp:spPr>
        <a:xfrm>
          <a:off x="2096903" y="222539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2489263"/>
              <a:satOff val="-8818"/>
              <a:lumOff val="-1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1069" y="2268801"/>
        <a:ext cx="23101" cy="4620"/>
      </dsp:txXfrm>
    </dsp:sp>
    <dsp:sp modelId="{12440DC4-238D-4154-9219-845E19508DA8}">
      <dsp:nvSpPr>
        <dsp:cNvPr id="0" name=""/>
        <dsp:cNvSpPr/>
      </dsp:nvSpPr>
      <dsp:spPr>
        <a:xfrm>
          <a:off x="89858" y="1668458"/>
          <a:ext cx="2008844" cy="1205306"/>
        </a:xfrm>
        <a:prstGeom prst="rect">
          <a:avLst/>
        </a:prstGeom>
        <a:solidFill>
          <a:schemeClr val="accent5">
            <a:hueOff val="1991410"/>
            <a:satOff val="-7054"/>
            <a:lumOff val="-9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5. Respect property. Cut only dead and living trees with permission and good reason.</a:t>
          </a:r>
        </a:p>
      </dsp:txBody>
      <dsp:txXfrm>
        <a:off x="89858" y="1668458"/>
        <a:ext cx="2008844" cy="1205306"/>
      </dsp:txXfrm>
    </dsp:sp>
    <dsp:sp modelId="{54EF62E7-C3B3-4A2D-95BD-E7E61C92916B}">
      <dsp:nvSpPr>
        <dsp:cNvPr id="0" name=""/>
        <dsp:cNvSpPr/>
      </dsp:nvSpPr>
      <dsp:spPr>
        <a:xfrm>
          <a:off x="2560737" y="1668458"/>
          <a:ext cx="2008844" cy="1205306"/>
        </a:xfrm>
        <a:prstGeom prst="rect">
          <a:avLst/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6. Subscribe to the Outdoor Code. (</a:t>
          </a:r>
          <a:r>
            <a:rPr lang="en-US" sz="1500" i="1" kern="1200"/>
            <a:t>pages 223-224</a:t>
          </a:r>
          <a:r>
            <a:rPr lang="en-US" sz="1500" kern="1200"/>
            <a:t>.) </a:t>
          </a:r>
        </a:p>
      </dsp:txBody>
      <dsp:txXfrm>
        <a:off x="2560737" y="1668458"/>
        <a:ext cx="2008844" cy="120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8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4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7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8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57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8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5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1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7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c9s97z1RpI?feature=oembed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XUhS-sDeOY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uPE20hO0JI?feature=oembed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Fkmw_yqOSI?feature=oembed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yWhj_X_eaU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EHZvmIH29o?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7AF0FCDC-7BF8-4C15-B0DF-39495ABC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83D09F1-D65C-4360-A042-A28A88B8D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734A5-710C-4556-84A5-C6E6C372A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38687"/>
            <a:ext cx="5925988" cy="4009233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4600" dirty="0">
                <a:solidFill>
                  <a:srgbClr val="010001"/>
                </a:solidFill>
              </a:rPr>
            </a:br>
            <a:br>
              <a:rPr lang="en-US" sz="4600" dirty="0">
                <a:solidFill>
                  <a:srgbClr val="010001"/>
                </a:solidFill>
              </a:rPr>
            </a:br>
            <a:br>
              <a:rPr lang="en-US" sz="4600" dirty="0">
                <a:solidFill>
                  <a:srgbClr val="010001"/>
                </a:solidFill>
              </a:rPr>
            </a:br>
            <a:r>
              <a:rPr lang="en-US" sz="4600" b="1" dirty="0">
                <a:solidFill>
                  <a:srgbClr val="010001"/>
                </a:solidFill>
              </a:rPr>
              <a:t>Troop 300 </a:t>
            </a:r>
            <a:r>
              <a:rPr lang="en-US" sz="4600" b="1">
                <a:solidFill>
                  <a:srgbClr val="010001"/>
                </a:solidFill>
              </a:rPr>
              <a:t>– Monthly Rank Workshop</a:t>
            </a:r>
            <a:br>
              <a:rPr lang="en-US" sz="4600" dirty="0">
                <a:solidFill>
                  <a:srgbClr val="010001"/>
                </a:solidFill>
              </a:rPr>
            </a:br>
            <a:endParaRPr lang="en-US" sz="4600" dirty="0">
              <a:solidFill>
                <a:srgbClr val="01000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876D5-BB4F-40F0-8C80-B3323A85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080001"/>
            <a:ext cx="5925988" cy="94488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endParaRPr lang="en-US" sz="2400">
              <a:solidFill>
                <a:srgbClr val="01000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400" b="1" u="sng">
                <a:solidFill>
                  <a:srgbClr val="010001"/>
                </a:solidFill>
              </a:rPr>
              <a:t>October 20, 2020</a:t>
            </a: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DFE3C79B-5339-404D-AD57-DEFDC8C1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04646B48-D72A-4B29-9974-5196657AF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496039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3C02C26-D289-4DA8-A7E4-191C3BAAF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70" r="-1" b="-1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BSA SCOUT RANK REQUIREMENT 2C">
            <a:hlinkClick r:id="" action="ppaction://media"/>
            <a:extLst>
              <a:ext uri="{FF2B5EF4-FFF2-40B4-BE49-F238E27FC236}">
                <a16:creationId xmlns:a16="http://schemas.microsoft.com/office/drawing/2014/main" id="{1BCB4378-BE05-4D87-9241-578D5A6704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2682" y="1115259"/>
            <a:ext cx="8226636" cy="46274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C7861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3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7E9E5-67F3-446A-A54F-6B5F7CF0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Requirement 2d.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FBD9-9536-4A66-8F2C-4140E98B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After attending at least one Boy Scout troop meeting, do the following; Describe what merit badges are and how they are earned. (</a:t>
            </a:r>
            <a:r>
              <a:rPr lang="en-US" i="1">
                <a:solidFill>
                  <a:schemeClr val="tx1"/>
                </a:solidFill>
              </a:rPr>
              <a:t>see pages 416-418.)</a:t>
            </a:r>
          </a:p>
        </p:txBody>
      </p:sp>
    </p:spTree>
    <p:extLst>
      <p:ext uri="{BB962C8B-B14F-4D97-AF65-F5344CB8AC3E}">
        <p14:creationId xmlns:p14="http://schemas.microsoft.com/office/powerpoint/2010/main" val="1542746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BSA SCOUT RANK REQUIREMENT 2D">
            <a:hlinkClick r:id="" action="ppaction://media"/>
            <a:extLst>
              <a:ext uri="{FF2B5EF4-FFF2-40B4-BE49-F238E27FC236}">
                <a16:creationId xmlns:a16="http://schemas.microsoft.com/office/drawing/2014/main" id="{BE0FE92E-52CD-4588-8830-2AEF1AD71C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2682" y="1115259"/>
            <a:ext cx="8226636" cy="4627483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D1933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5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7E9E5-67F3-446A-A54F-6B5F7CF0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Requirement 3a.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FBD9-9536-4A66-8F2C-4140E98B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Explain the patrol method. Describe the types of patrols that are used in your troop. (</a:t>
            </a:r>
            <a:r>
              <a:rPr lang="en-US" i="1">
                <a:solidFill>
                  <a:schemeClr val="tx1"/>
                </a:solidFill>
              </a:rPr>
              <a:t>see pages 25.)</a:t>
            </a:r>
          </a:p>
        </p:txBody>
      </p:sp>
    </p:spTree>
    <p:extLst>
      <p:ext uri="{BB962C8B-B14F-4D97-AF65-F5344CB8AC3E}">
        <p14:creationId xmlns:p14="http://schemas.microsoft.com/office/powerpoint/2010/main" val="143228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BSA SCOUT RANK REQUIREMENT 3A">
            <a:hlinkClick r:id="" action="ppaction://media"/>
            <a:extLst>
              <a:ext uri="{FF2B5EF4-FFF2-40B4-BE49-F238E27FC236}">
                <a16:creationId xmlns:a16="http://schemas.microsoft.com/office/drawing/2014/main" id="{C3C64480-8C83-4899-BAA0-D96DD040B4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2682" y="1115259"/>
            <a:ext cx="8226636" cy="46274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C6861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5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7E9E5-67F3-446A-A54F-6B5F7CF0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Requirement 3b.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FBD9-9536-4A66-8F2C-4140E98B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Become familiar with your patrol name, emblem, flag, and yell. Explain how these items create patrol spirit. (</a:t>
            </a:r>
            <a:r>
              <a:rPr lang="en-US" i="1" dirty="0">
                <a:solidFill>
                  <a:schemeClr val="tx1"/>
                </a:solidFill>
              </a:rPr>
              <a:t>see pages 26.)</a:t>
            </a:r>
          </a:p>
        </p:txBody>
      </p:sp>
    </p:spTree>
    <p:extLst>
      <p:ext uri="{BB962C8B-B14F-4D97-AF65-F5344CB8AC3E}">
        <p14:creationId xmlns:p14="http://schemas.microsoft.com/office/powerpoint/2010/main" val="122489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BSA SCOUT RANK REQUIREMENT 3B">
            <a:hlinkClick r:id="" action="ppaction://media"/>
            <a:extLst>
              <a:ext uri="{FF2B5EF4-FFF2-40B4-BE49-F238E27FC236}">
                <a16:creationId xmlns:a16="http://schemas.microsoft.com/office/drawing/2014/main" id="{A6B9487F-DC1E-4A15-93A3-8AED247DF7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2682" y="1115259"/>
            <a:ext cx="8226636" cy="46274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667BE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1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DEE0-FB86-40A0-B423-E6D11E05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Totin</a:t>
            </a:r>
            <a:r>
              <a:rPr lang="en-US" b="1" dirty="0"/>
              <a:t>’ Chip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DA659D-1314-448D-997B-D8BD90587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520" y="2557463"/>
            <a:ext cx="512695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3C20-EE32-4066-B213-46924CE0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</a:rPr>
              <a:t>Totin’ Chip Requirements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72141DE-EB0E-4EF6-9817-583E4E8BC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29527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55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6AE9-4748-4F69-8B9E-9FE2680C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Earning </a:t>
            </a:r>
            <a:r>
              <a:rPr lang="en-US" dirty="0" err="1"/>
              <a:t>Totin</a:t>
            </a:r>
            <a:r>
              <a:rPr lang="en-US" dirty="0"/>
              <a:t>’ Chip fulfills the following;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5706-A0A0-45E6-8EDE-CB71EADC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02523"/>
            <a:ext cx="9601196" cy="3273346"/>
          </a:xfrm>
        </p:spPr>
        <p:txBody>
          <a:bodyPr/>
          <a:lstStyle/>
          <a:p>
            <a:r>
              <a:rPr lang="en-US" dirty="0"/>
              <a:t>Scout Rank requirement 5.</a:t>
            </a:r>
          </a:p>
          <a:p>
            <a:r>
              <a:rPr lang="en-US" dirty="0"/>
              <a:t>Tenderfoot Rank requirement 3d.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74E9F-930E-44EE-BD9C-4D5C21A37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0" t="33703" r="7333" b="36066"/>
          <a:stretch/>
        </p:blipFill>
        <p:spPr>
          <a:xfrm>
            <a:off x="2065604" y="4239196"/>
            <a:ext cx="8060789" cy="1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9" name="Straight Connector 9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id="{7AF0FCDC-7BF8-4C15-B0DF-39495ABC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D83D09F1-D65C-4360-A042-A28A88B8D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FBD53-4607-422C-BC1A-1D09C98A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38687"/>
            <a:ext cx="5925988" cy="40092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>
                <a:solidFill>
                  <a:srgbClr val="010001"/>
                </a:solidFill>
              </a:rPr>
              <a:t>Scout Rank Requirements</a:t>
            </a:r>
          </a:p>
        </p:txBody>
      </p: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DFE3C79B-5339-404D-AD57-DEFDC8C1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7">
            <a:extLst>
              <a:ext uri="{FF2B5EF4-FFF2-40B4-BE49-F238E27FC236}">
                <a16:creationId xmlns:a16="http://schemas.microsoft.com/office/drawing/2014/main" id="{04646B48-D72A-4B29-9974-5196657AF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496039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6E094C-3C52-4706-87A1-C22857F4B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78" r="9355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5158-5BF5-4446-B0F6-ABAF5A244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1A337-0267-4CF3-A135-15D0784D1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remember to track your progress, so a leader can sign your requirements off next time we meet.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62B3-104E-4F79-B643-3C81D77D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E4BF6-4A56-42F7-80EC-8698746DE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95" y="666795"/>
            <a:ext cx="7341410" cy="5524411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937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316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F4FE-C90D-482D-88A8-E4AFF1A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5402" y="887897"/>
            <a:ext cx="9601196" cy="942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EBAA4-25FD-490D-848A-AEC77A178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982133"/>
            <a:ext cx="4718304" cy="4888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b="1" dirty="0"/>
              <a:t>Scout Motto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 “Be Prepared”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9EFB-3EA9-4890-AF26-DD382C3AD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982133"/>
            <a:ext cx="4718304" cy="4888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b="1" dirty="0"/>
              <a:t>Scout Slogan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 “Do a good turn daily”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E2077-D40E-41EC-B1E9-237CAA25A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4" t="11309" r="23955" b="6840"/>
          <a:stretch/>
        </p:blipFill>
        <p:spPr>
          <a:xfrm>
            <a:off x="5061932" y="3871106"/>
            <a:ext cx="2001477" cy="2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8F6DE-D274-4E6F-9B0C-48DEB397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Requirement 2a.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AAC9-353C-4BCC-978D-D5081340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After attending at least one Boy Scout troop meeting, do the following; Describe how the scouts in the troop provide its leadership (pages 42-44)</a:t>
            </a:r>
          </a:p>
        </p:txBody>
      </p:sp>
    </p:spTree>
    <p:extLst>
      <p:ext uri="{BB962C8B-B14F-4D97-AF65-F5344CB8AC3E}">
        <p14:creationId xmlns:p14="http://schemas.microsoft.com/office/powerpoint/2010/main" val="138482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BSA SCOUT RANK REQUIREMENT 2A">
            <a:hlinkClick r:id="" action="ppaction://media"/>
            <a:extLst>
              <a:ext uri="{FF2B5EF4-FFF2-40B4-BE49-F238E27FC236}">
                <a16:creationId xmlns:a16="http://schemas.microsoft.com/office/drawing/2014/main" id="{E8431A5C-AACE-4C21-9B21-81F521FC1D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5F97D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51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E98AB-105C-4E51-BE4C-D73DBE07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Requirement 2b.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AA6A-42D2-4EAF-B982-C10DFD46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After attending at least one Boy Scout troop meeting, do the following; Describe the four steps of Boy Scout advancement. (</a:t>
            </a:r>
            <a:r>
              <a:rPr lang="en-US" i="1">
                <a:solidFill>
                  <a:schemeClr val="tx1"/>
                </a:solidFill>
              </a:rPr>
              <a:t>see pages 413-416</a:t>
            </a:r>
            <a:r>
              <a:rPr lang="en-US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6745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BSA SCOUT RANK REQUIREMENT 2B">
            <a:hlinkClick r:id="" action="ppaction://media"/>
            <a:extLst>
              <a:ext uri="{FF2B5EF4-FFF2-40B4-BE49-F238E27FC236}">
                <a16:creationId xmlns:a16="http://schemas.microsoft.com/office/drawing/2014/main" id="{D4A62498-1C53-454F-B6B3-DFC37B5EE0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2682" y="1115259"/>
            <a:ext cx="8226636" cy="46274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C9871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CCFC3-0BF0-4148-AAE2-418FDCC7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Requirement 2c.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2B9B-8F76-4F8C-99CB-6FCD40D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After attending at least one Boy Scout troop meeting, do the following; Describe what the Boy Scout ranks are and how they are earned. (</a:t>
            </a:r>
            <a:r>
              <a:rPr lang="en-US" i="1">
                <a:solidFill>
                  <a:schemeClr val="tx1"/>
                </a:solidFill>
              </a:rPr>
              <a:t>see pages 27, 413-416</a:t>
            </a:r>
            <a:r>
              <a:rPr lang="en-US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27752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1D872C0572C409ECD57FF96B43A2C" ma:contentTypeVersion="10" ma:contentTypeDescription="Create a new document." ma:contentTypeScope="" ma:versionID="6fa9bff65b03b42ccbe8d6d5f70ea8c4">
  <xsd:schema xmlns:xsd="http://www.w3.org/2001/XMLSchema" xmlns:xs="http://www.w3.org/2001/XMLSchema" xmlns:p="http://schemas.microsoft.com/office/2006/metadata/properties" xmlns:ns3="c298cd1b-d1d5-4b64-b536-d1ccb9253223" targetNamespace="http://schemas.microsoft.com/office/2006/metadata/properties" ma:root="true" ma:fieldsID="b2bb06dabcb7c25d62c7a7af534d8f3e" ns3:_="">
    <xsd:import namespace="c298cd1b-d1d5-4b64-b536-d1ccb92532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8cd1b-d1d5-4b64-b536-d1ccb9253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7FAE4F-75FE-4FEF-9942-55036E79C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8cd1b-d1d5-4b64-b536-d1ccb9253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ACD14-5280-4DD2-BE9D-5D27964AD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5FA5FE-7EFD-41A2-9FD1-65FB0D5EBB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Microsoft Office PowerPoint</Application>
  <PresentationFormat>Widescreen</PresentationFormat>
  <Paragraphs>52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   Troop 300 – Monthly Rank Workshop </vt:lpstr>
      <vt:lpstr>Scout Rank Requirements</vt:lpstr>
      <vt:lpstr>PowerPoint Presentation</vt:lpstr>
      <vt:lpstr> </vt:lpstr>
      <vt:lpstr>Requirement 2a.</vt:lpstr>
      <vt:lpstr>PowerPoint Presentation</vt:lpstr>
      <vt:lpstr>Requirement 2b.</vt:lpstr>
      <vt:lpstr>PowerPoint Presentation</vt:lpstr>
      <vt:lpstr>Requirement 2c.</vt:lpstr>
      <vt:lpstr>PowerPoint Presentation</vt:lpstr>
      <vt:lpstr>Requirement 2d.</vt:lpstr>
      <vt:lpstr>PowerPoint Presentation</vt:lpstr>
      <vt:lpstr>Requirement 3a.</vt:lpstr>
      <vt:lpstr>PowerPoint Presentation</vt:lpstr>
      <vt:lpstr>Requirement 3b.</vt:lpstr>
      <vt:lpstr>PowerPoint Presentation</vt:lpstr>
      <vt:lpstr>Totin’ Chip</vt:lpstr>
      <vt:lpstr>Totin’ Chip Requirements</vt:lpstr>
      <vt:lpstr>Earning Totin’ Chip fulfills the following;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Troop 300 – Weekly Meeting </dc:title>
  <dc:creator>Ryan McGinniss</dc:creator>
  <cp:lastModifiedBy>Ryan McGinniss</cp:lastModifiedBy>
  <cp:revision>1</cp:revision>
  <dcterms:created xsi:type="dcterms:W3CDTF">2020-10-20T22:01:26Z</dcterms:created>
  <dcterms:modified xsi:type="dcterms:W3CDTF">2020-10-20T22:04:40Z</dcterms:modified>
</cp:coreProperties>
</file>