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56" r:id="rId5"/>
    <p:sldId id="261" r:id="rId6"/>
    <p:sldId id="258" r:id="rId7"/>
    <p:sldId id="257" r:id="rId8"/>
    <p:sldId id="259" r:id="rId9"/>
    <p:sldId id="263" r:id="rId10"/>
    <p:sldId id="260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1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B8426-0E85-4E4A-9E18-20C5B5DE2276}" v="3" dt="2020-09-15T22:14:57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1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5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3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2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3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01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0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5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94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3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5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mMTwT3cHfc?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7pcHZu2_0c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OrQQRoHo5o?feature=oembed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nCW_UkLuw?feature=oembed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y2MIAYHSUg?feature=oembed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CzgGqtEO74?feature=oembed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02C26-D289-4DA8-A7E4-191C3BAAF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E734A5-710C-4556-84A5-C6E6C372A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r>
              <a:rPr lang="en-US" sz="4600" b="1" dirty="0"/>
              <a:t>Troop 300 – Weekly Meeting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876D5-BB4F-40F0-8C80-B3323A85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u="sng" dirty="0"/>
              <a:t>September 15,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3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6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Scout sign, salute, &amp; handshake || Scout Requirement 1c || Eagle Scout Academy">
            <a:hlinkClick r:id="" action="ppaction://media"/>
            <a:extLst>
              <a:ext uri="{FF2B5EF4-FFF2-40B4-BE49-F238E27FC236}">
                <a16:creationId xmlns:a16="http://schemas.microsoft.com/office/drawing/2014/main" id="{04C5F2BE-DB32-44E2-9CAC-644F4B50FE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EAA5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CFC3-0BF0-4148-AAE2-418FDCC7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2B9B-8F76-4F8C-99CB-6FCD40DE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Describe the First Class Scout badge and tell what each part stands for. Explain the significance of the First Class Scout badge. (</a:t>
            </a:r>
            <a:r>
              <a:rPr lang="en-US" i="1" dirty="0"/>
              <a:t>seepages 19-20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2775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BSA SCOUT RANK REQUIREMENT 1D">
            <a:hlinkClick r:id="" action="ppaction://media"/>
            <a:extLst>
              <a:ext uri="{FF2B5EF4-FFF2-40B4-BE49-F238E27FC236}">
                <a16:creationId xmlns:a16="http://schemas.microsoft.com/office/drawing/2014/main" id="{33FCDCAB-868F-44A0-82CB-1BDA489635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5B92D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3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E5-67F3-446A-A54F-6B5F7CF0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FBD9-9536-4A66-8F2C-4140E98B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Repeat from memory the Pledge of Allegiance. In your own words, explain its meaning. (</a:t>
            </a:r>
            <a:r>
              <a:rPr lang="en-US" i="1" dirty="0"/>
              <a:t>see pages 60.)</a:t>
            </a:r>
          </a:p>
        </p:txBody>
      </p:sp>
    </p:spTree>
    <p:extLst>
      <p:ext uri="{BB962C8B-B14F-4D97-AF65-F5344CB8AC3E}">
        <p14:creationId xmlns:p14="http://schemas.microsoft.com/office/powerpoint/2010/main" val="154274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BSA SCOUT RANK REQUIREMENT 1F">
            <a:hlinkClick r:id="" action="ppaction://media"/>
            <a:extLst>
              <a:ext uri="{FF2B5EF4-FFF2-40B4-BE49-F238E27FC236}">
                <a16:creationId xmlns:a16="http://schemas.microsoft.com/office/drawing/2014/main" id="{1A2336A8-B6F7-439C-A8F8-5EB50B8FF8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3953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5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DEE0-FB86-40A0-B423-E6D11E05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Totin</a:t>
            </a:r>
            <a:r>
              <a:rPr lang="en-US" b="1" dirty="0"/>
              <a:t>’ Chip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DA659D-1314-448D-997B-D8BD90587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520" y="2557463"/>
            <a:ext cx="512695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3C20-EE32-4066-B213-46924CE0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Totin</a:t>
            </a:r>
            <a:r>
              <a:rPr lang="en-US" b="1" dirty="0"/>
              <a:t>’ Chip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7E1B-5B58-4837-AE69-24D12CE11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Read and understand woods tools use and safety rules found in the BS Handbook. (</a:t>
            </a:r>
            <a:r>
              <a:rPr lang="en-US" i="1" dirty="0"/>
              <a:t>pages 378-386</a:t>
            </a:r>
            <a:r>
              <a:rPr lang="en-US" dirty="0"/>
              <a:t>.)</a:t>
            </a:r>
          </a:p>
          <a:p>
            <a:r>
              <a:rPr lang="en-US" dirty="0"/>
              <a:t>2. Demonstrate proper handling, care, and use of the Ax, Saw and Pocket Knife.</a:t>
            </a:r>
          </a:p>
          <a:p>
            <a:r>
              <a:rPr lang="en-US" dirty="0"/>
              <a:t>3. Use the Ax, Saw, and knife as tools not playthings.</a:t>
            </a:r>
          </a:p>
          <a:p>
            <a:r>
              <a:rPr lang="en-US" dirty="0"/>
              <a:t>4. Respect all safety rules to protect others.</a:t>
            </a:r>
          </a:p>
          <a:p>
            <a:r>
              <a:rPr lang="en-US" dirty="0"/>
              <a:t>5. Respect property. Cut only dead and living trees with permission and good reason.</a:t>
            </a:r>
          </a:p>
          <a:p>
            <a:r>
              <a:rPr lang="en-US" dirty="0"/>
              <a:t>6. Subscribe to the Outdoor Code. (</a:t>
            </a:r>
            <a:r>
              <a:rPr lang="en-US" i="1" dirty="0"/>
              <a:t>pages 223-224</a:t>
            </a:r>
            <a:r>
              <a:rPr lang="en-US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05055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8A4A-2B5C-440A-8C76-65799DB2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will learn how to;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24FD-EAFC-4154-A71E-3A2D5330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499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How to select, care for, sharpen, and use a pocket knife.</a:t>
            </a:r>
          </a:p>
          <a:p>
            <a:r>
              <a:rPr lang="en-US" dirty="0"/>
              <a:t>2. How to use and care for a camp saw.</a:t>
            </a:r>
          </a:p>
          <a:p>
            <a:r>
              <a:rPr lang="en-US" dirty="0"/>
              <a:t>3. How to care for, identify the part of, sharpen, and use an axe.</a:t>
            </a:r>
          </a:p>
          <a:p>
            <a:r>
              <a:rPr lang="en-US" dirty="0"/>
              <a:t>4. Will demonstrate the use of a pocket knife, camp saw, and axe.</a:t>
            </a:r>
          </a:p>
          <a:p>
            <a:r>
              <a:rPr lang="en-US" dirty="0"/>
              <a:t>5. Will demonstrate the sharpening of a knife and axe.</a:t>
            </a:r>
          </a:p>
          <a:p>
            <a:r>
              <a:rPr lang="en-US" dirty="0"/>
              <a:t>6. Safety expectations when using all camp tools.</a:t>
            </a:r>
          </a:p>
          <a:p>
            <a:r>
              <a:rPr lang="en-US" dirty="0"/>
              <a:t>7. Understand the outdoor code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2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BSA Totin' Chip Lesson">
            <a:hlinkClick r:id="" action="ppaction://media"/>
            <a:extLst>
              <a:ext uri="{FF2B5EF4-FFF2-40B4-BE49-F238E27FC236}">
                <a16:creationId xmlns:a16="http://schemas.microsoft.com/office/drawing/2014/main" id="{8A65E8B4-3AC5-462C-90A4-4927000DE1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A9705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5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6AE9-4748-4F69-8B9E-9FE2680C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Earning </a:t>
            </a:r>
            <a:r>
              <a:rPr lang="en-US" dirty="0" err="1"/>
              <a:t>Totin</a:t>
            </a:r>
            <a:r>
              <a:rPr lang="en-US" dirty="0"/>
              <a:t>’ Chip fulfills the following;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5706-A0A0-45E6-8EDE-CB71EADC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02523"/>
            <a:ext cx="9601196" cy="3273346"/>
          </a:xfrm>
        </p:spPr>
        <p:txBody>
          <a:bodyPr/>
          <a:lstStyle/>
          <a:p>
            <a:r>
              <a:rPr lang="en-US" dirty="0"/>
              <a:t>Scout Rank requirement 5.</a:t>
            </a:r>
          </a:p>
          <a:p>
            <a:r>
              <a:rPr lang="en-US" dirty="0"/>
              <a:t>Tenderfoot Rank requirement 3d.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74E9F-930E-44EE-BD9C-4D5C21A37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0" t="33703" r="7333" b="36066"/>
          <a:stretch/>
        </p:blipFill>
        <p:spPr>
          <a:xfrm>
            <a:off x="2065604" y="4239196"/>
            <a:ext cx="8060789" cy="1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BD53-4607-422C-BC1A-1D09C98A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Scout Rank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E094C-3C52-4706-87A1-C22857F4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0" y="2691880"/>
            <a:ext cx="2713893" cy="32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5158-5BF5-4446-B0F6-ABAF5A244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1A337-0267-4CF3-A135-15D0784D1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remember to track your progress, so a leader can sign your requirements off next time we meet.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62B3-104E-4F79-B643-3C81D77D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1572-43D7-4D96-9A8D-F970C2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116C-5717-4C0A-8DCE-01F3CD39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Repeat from memory the Scout Oath, Scout Law, Scout Motto, and Scout Slogan. In your own words, explain their meaning. (</a:t>
            </a:r>
            <a:r>
              <a:rPr lang="en-US" i="1" dirty="0"/>
              <a:t>see pages 11-18.)</a:t>
            </a:r>
          </a:p>
        </p:txBody>
      </p:sp>
    </p:spTree>
    <p:extLst>
      <p:ext uri="{BB962C8B-B14F-4D97-AF65-F5344CB8AC3E}">
        <p14:creationId xmlns:p14="http://schemas.microsoft.com/office/powerpoint/2010/main" val="16519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6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Scout Oath, Law, Motto, &amp; Slogan || Scout Requirement 1a || Eagle Scout Academy">
            <a:hlinkClick r:id="" action="ppaction://media"/>
            <a:extLst>
              <a:ext uri="{FF2B5EF4-FFF2-40B4-BE49-F238E27FC236}">
                <a16:creationId xmlns:a16="http://schemas.microsoft.com/office/drawing/2014/main" id="{CD0796BA-1D93-4C4F-B34D-D4E02F787A7B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FA85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85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E4BF6-4A56-42F7-80EC-8698746D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40" y="675248"/>
            <a:ext cx="7339680" cy="55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F4FE-C90D-482D-88A8-E4AFF1A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5402" y="887897"/>
            <a:ext cx="9601196" cy="942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EBAA4-25FD-490D-848A-AEC77A178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982133"/>
            <a:ext cx="4718304" cy="4888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b="1" dirty="0"/>
              <a:t>Scout Motto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 “Be Prepared”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9EFB-3EA9-4890-AF26-DD382C3AD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982133"/>
            <a:ext cx="4718304" cy="4888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b="1" dirty="0"/>
              <a:t>Scout Slogan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 “Do a good turn daily”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E2077-D40E-41EC-B1E9-237CAA25A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4" t="11309" r="23955" b="6840"/>
          <a:stretch/>
        </p:blipFill>
        <p:spPr>
          <a:xfrm>
            <a:off x="5061932" y="3871106"/>
            <a:ext cx="2001477" cy="2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F6DE-D274-4E6F-9B0C-48DEB397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1b.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AAC9-353C-4BCC-978D-D5081340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Explain what Scout spirit is. Describe some ways you have shown Scout spirit by practicing the Scout Oath, Scout Law, Scout motto, and Scout slogan. (</a:t>
            </a:r>
            <a:r>
              <a:rPr lang="en-US" i="1" dirty="0"/>
              <a:t>see page 15.)</a:t>
            </a:r>
          </a:p>
        </p:txBody>
      </p:sp>
    </p:spTree>
    <p:extLst>
      <p:ext uri="{BB962C8B-B14F-4D97-AF65-F5344CB8AC3E}">
        <p14:creationId xmlns:p14="http://schemas.microsoft.com/office/powerpoint/2010/main" val="138482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Scout Spirit || Scout Requirement 1b || Eagle Scout Academy">
            <a:hlinkClick r:id="" action="ppaction://media"/>
            <a:extLst>
              <a:ext uri="{FF2B5EF4-FFF2-40B4-BE49-F238E27FC236}">
                <a16:creationId xmlns:a16="http://schemas.microsoft.com/office/drawing/2014/main" id="{FD39FF83-60E7-449D-A2B5-2C6A9829C6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0A34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51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98AB-105C-4E51-BE4C-D73DBE07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AA6A-42D2-4EAF-B982-C10DFD46E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Demonstrate the Boy Scout sign, salute, and handshake. Explain when they should be used. (</a:t>
            </a:r>
            <a:r>
              <a:rPr lang="en-US" i="1" dirty="0"/>
              <a:t>see pages 18-19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67454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1D872C0572C409ECD57FF96B43A2C" ma:contentTypeVersion="10" ma:contentTypeDescription="Create a new document." ma:contentTypeScope="" ma:versionID="6fa9bff65b03b42ccbe8d6d5f70ea8c4">
  <xsd:schema xmlns:xsd="http://www.w3.org/2001/XMLSchema" xmlns:xs="http://www.w3.org/2001/XMLSchema" xmlns:p="http://schemas.microsoft.com/office/2006/metadata/properties" xmlns:ns3="c298cd1b-d1d5-4b64-b536-d1ccb9253223" targetNamespace="http://schemas.microsoft.com/office/2006/metadata/properties" ma:root="true" ma:fieldsID="b2bb06dabcb7c25d62c7a7af534d8f3e" ns3:_="">
    <xsd:import namespace="c298cd1b-d1d5-4b64-b536-d1ccb92532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8cd1b-d1d5-4b64-b536-d1ccb9253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7FAE4F-75FE-4FEF-9942-55036E79C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8cd1b-d1d5-4b64-b536-d1ccb9253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ACD14-5280-4DD2-BE9D-5D27964AD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5FA5FE-7EFD-41A2-9FD1-65FB0D5EBB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428</Words>
  <Application>Microsoft Office PowerPoint</Application>
  <PresentationFormat>Widescreen</PresentationFormat>
  <Paragraphs>56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   Troop 300 – Weekly Meeting </vt:lpstr>
      <vt:lpstr>Scout Rank Requirements</vt:lpstr>
      <vt:lpstr>Requirement 1a.</vt:lpstr>
      <vt:lpstr>PowerPoint Presentation</vt:lpstr>
      <vt:lpstr>PowerPoint Presentation</vt:lpstr>
      <vt:lpstr> </vt:lpstr>
      <vt:lpstr>Requirement 1b.</vt:lpstr>
      <vt:lpstr>PowerPoint Presentation</vt:lpstr>
      <vt:lpstr>Requirement 1c.</vt:lpstr>
      <vt:lpstr>PowerPoint Presentation</vt:lpstr>
      <vt:lpstr>Requirement 1d.</vt:lpstr>
      <vt:lpstr>PowerPoint Presentation</vt:lpstr>
      <vt:lpstr>Requirement 1f.</vt:lpstr>
      <vt:lpstr>PowerPoint Presentation</vt:lpstr>
      <vt:lpstr>Totin’ Chip</vt:lpstr>
      <vt:lpstr>Totin’ Chip Requirements</vt:lpstr>
      <vt:lpstr>You will learn how to;</vt:lpstr>
      <vt:lpstr>PowerPoint Presentation</vt:lpstr>
      <vt:lpstr>Earning Totin’ Chip fulfills the following;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Troop 300 – Weekly Meeting</dc:title>
  <dc:creator>Ryan McGinniss</dc:creator>
  <cp:lastModifiedBy>Michael Casey</cp:lastModifiedBy>
  <cp:revision>2</cp:revision>
  <dcterms:created xsi:type="dcterms:W3CDTF">2020-09-15T22:08:27Z</dcterms:created>
  <dcterms:modified xsi:type="dcterms:W3CDTF">2020-09-16T14:23:37Z</dcterms:modified>
</cp:coreProperties>
</file>