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</p:sldMasterIdLst>
  <p:sldIdLst>
    <p:sldId id="256" r:id="rId5"/>
    <p:sldId id="261" r:id="rId6"/>
    <p:sldId id="259" r:id="rId7"/>
    <p:sldId id="263" r:id="rId8"/>
    <p:sldId id="260" r:id="rId9"/>
    <p:sldId id="262" r:id="rId10"/>
    <p:sldId id="276" r:id="rId11"/>
    <p:sldId id="27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8A12F-F08E-4F2E-B84F-B19AF7425DD7}" v="28" dt="2020-11-17T22:47:1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8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4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7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8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7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8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7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mn5pw0vT1I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dpf5SRjDw?feature=oembed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D5KFB7478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E15C149-52C8-4918-9ED9-ABE8F23C3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F6FE03"/>
          </a:solidFill>
          <a:ln>
            <a:noFill/>
          </a:ln>
          <a:effectLst>
            <a:innerShdw blurRad="635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F4C884-BB12-4BB5-8FE6-DD2A2F1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4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AEC2C-60F0-42F3-B01C-DE5AF49E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862" y="164592"/>
            <a:ext cx="7205472" cy="6528816"/>
          </a:xfrm>
          <a:prstGeom prst="rect">
            <a:avLst/>
          </a:prstGeom>
          <a:noFill/>
          <a:ln w="15875" cap="flat">
            <a:solidFill>
              <a:srgbClr val="F6FE0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734A5-710C-4556-84A5-C6E6C372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4375" y="670561"/>
            <a:ext cx="6271075" cy="37084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200" b="1" dirty="0"/>
              <a:t>Troop 300 – Monthly First Year Scouts Meeting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876D5-BB4F-40F0-8C80-B3323A85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4375" y="4768329"/>
            <a:ext cx="6271075" cy="81130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b="1" u="sng"/>
              <a:t>November 17,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02C26-D289-4DA8-A7E4-191C3BAAF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6"/>
          <a:stretch/>
        </p:blipFill>
        <p:spPr>
          <a:xfrm>
            <a:off x="306954" y="320040"/>
            <a:ext cx="4040388" cy="6217920"/>
          </a:xfrm>
          <a:prstGeom prst="rect">
            <a:avLst/>
          </a:prstGeom>
          <a:ln w="762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67833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0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8" name="Straight Connector 62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64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BD53-4607-422C-BC1A-1D09C98A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 err="1"/>
              <a:t>Firem’n</a:t>
            </a:r>
            <a:r>
              <a:rPr lang="en-US" sz="3800" b="1" dirty="0"/>
              <a:t> Chit</a:t>
            </a:r>
            <a:br>
              <a:rPr lang="en-US" sz="3800" b="1" dirty="0"/>
            </a:br>
            <a:endParaRPr lang="en-US" sz="3800" b="1" dirty="0"/>
          </a:p>
        </p:txBody>
      </p:sp>
      <p:sp>
        <p:nvSpPr>
          <p:cNvPr id="80" name="Rectangle 66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7B2BE-CE36-4A91-A2E7-98BFD50C3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565129"/>
            <a:ext cx="5784083" cy="3548937"/>
          </a:xfrm>
          <a:prstGeom prst="rect">
            <a:avLst/>
          </a:prstGeom>
        </p:spPr>
      </p:pic>
      <p:cxnSp>
        <p:nvCxnSpPr>
          <p:cNvPr id="81" name="Straight Connector 68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8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0DC936-5970-4263-AEC1-50B65CFAA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389" b="5774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ABCE16-489B-49C6-9070-4E767EB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Requirements;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C14E7-11B4-4ED4-B071-EC5022A6C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Read and understand fire use and safety rules from the Boy Scout Handbook.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Build a campfire only when necessary and when having necessary permits (regulations vary by locality).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Minimize campfire impacts or use existing fire lays consistent with the principles of Leave No Trace. Check to see that all flammable material is cleared at least 5 feet in all directions from fire (total 10 feet).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Safely use and store fire starting materials.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See that fire is attended to at all times.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Make sure that water and/or a shovel is readily available. Promptly report any wildfire to the proper authorities.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Use the cold-out test to make sure the fire is cold out and make sure the fire lay is cleaned before leaving.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</a:rPr>
              <a:t>Follow the Outdoor Code, the Guide to Safe Scouting, and the principles of Leave No Trace and Tread Lightly!.</a:t>
            </a:r>
          </a:p>
        </p:txBody>
      </p:sp>
    </p:spTree>
    <p:extLst>
      <p:ext uri="{BB962C8B-B14F-4D97-AF65-F5344CB8AC3E}">
        <p14:creationId xmlns:p14="http://schemas.microsoft.com/office/powerpoint/2010/main" val="413316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F4FE-C90D-482D-88A8-E4AFF1AE7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E2077-D40E-41EC-B1E9-237CAA25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4" t="11309" r="23955" b="6840"/>
          <a:stretch/>
        </p:blipFill>
        <p:spPr>
          <a:xfrm>
            <a:off x="2965846" y="2286000"/>
            <a:ext cx="2001477" cy="2093578"/>
          </a:xfrm>
          <a:prstGeom prst="rect">
            <a:avLst/>
          </a:prstGeom>
        </p:spPr>
      </p:pic>
      <p:pic>
        <p:nvPicPr>
          <p:cNvPr id="9" name="Online Media 8" title="BSA Firem'n Chit Lesson">
            <a:hlinkClick r:id="" action="ppaction://media"/>
            <a:extLst>
              <a:ext uri="{FF2B5EF4-FFF2-40B4-BE49-F238E27FC236}">
                <a16:creationId xmlns:a16="http://schemas.microsoft.com/office/drawing/2014/main" id="{EC6B8179-3785-4F0C-9166-313432F629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3A500-B51F-4799-B6C7-8A453013C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8F6DE-D274-4E6F-9B0C-48DEB39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Fire Building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AC9-353C-4BCC-978D-D5081340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5F97D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Online Media 1" title="6 Easy Campfires Everyone Should Know for Survival and Recreation">
            <a:hlinkClick r:id="" action="ppaction://media"/>
            <a:extLst>
              <a:ext uri="{FF2B5EF4-FFF2-40B4-BE49-F238E27FC236}">
                <a16:creationId xmlns:a16="http://schemas.microsoft.com/office/drawing/2014/main" id="{9F7946A8-65C0-407F-BE0E-1F3B60C164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73501" y="0"/>
            <a:ext cx="12365501" cy="69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3A500-B51F-4799-B6C7-8A453013C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8F6DE-D274-4E6F-9B0C-48DEB39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Starting a fire without matches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AC9-353C-4BCC-978D-D5081340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14 Ways to Start a Fire (No Matches or Lighter) - Fire Starting Techniques.">
            <a:hlinkClick r:id="" action="ppaction://media"/>
            <a:extLst>
              <a:ext uri="{FF2B5EF4-FFF2-40B4-BE49-F238E27FC236}">
                <a16:creationId xmlns:a16="http://schemas.microsoft.com/office/drawing/2014/main" id="{9DC55E44-9D89-48C4-AABE-B624013313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5158-5BF5-4446-B0F6-ABAF5A244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1A337-0267-4CF3-A135-15D0784D1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remember to track your progress, so a leader can sign your requirements off next time we meet.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62B3-104E-4F79-B643-3C81D77D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2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1D872C0572C409ECD57FF96B43A2C" ma:contentTypeVersion="10" ma:contentTypeDescription="Create a new document." ma:contentTypeScope="" ma:versionID="6fa9bff65b03b42ccbe8d6d5f70ea8c4">
  <xsd:schema xmlns:xsd="http://www.w3.org/2001/XMLSchema" xmlns:xs="http://www.w3.org/2001/XMLSchema" xmlns:p="http://schemas.microsoft.com/office/2006/metadata/properties" xmlns:ns3="c298cd1b-d1d5-4b64-b536-d1ccb9253223" targetNamespace="http://schemas.microsoft.com/office/2006/metadata/properties" ma:root="true" ma:fieldsID="b2bb06dabcb7c25d62c7a7af534d8f3e" ns3:_="">
    <xsd:import namespace="c298cd1b-d1d5-4b64-b536-d1ccb9253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8cd1b-d1d5-4b64-b536-d1ccb9253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ACD14-5280-4DD2-BE9D-5D27964AD9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FAE4F-75FE-4FEF-9942-55036E79C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8cd1b-d1d5-4b64-b536-d1ccb9253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FA5FE-7EFD-41A2-9FD1-65FB0D5EBB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Application>Microsoft Office PowerPoint</Application>
  <PresentationFormat>Widescreen</PresentationFormat>
  <Paragraphs>18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   Troop 300 – Monthly First Year Scouts Meeting </vt:lpstr>
      <vt:lpstr>Firem’n Chit </vt:lpstr>
      <vt:lpstr>Requirements;</vt:lpstr>
      <vt:lpstr> </vt:lpstr>
      <vt:lpstr>Fire Building</vt:lpstr>
      <vt:lpstr>PowerPoint Presentation</vt:lpstr>
      <vt:lpstr>Starting a fire without matches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Troop 300 – Monthly First Year Scouts Meeting </dc:title>
  <dc:creator>Ryan McGinniss</dc:creator>
  <cp:lastModifiedBy>Ryan McGinniss</cp:lastModifiedBy>
  <cp:revision>1</cp:revision>
  <dcterms:created xsi:type="dcterms:W3CDTF">2020-11-17T22:36:54Z</dcterms:created>
  <dcterms:modified xsi:type="dcterms:W3CDTF">2020-11-17T22:51:25Z</dcterms:modified>
</cp:coreProperties>
</file>