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4"/>
  </p:sldMasterIdLst>
  <p:sldIdLst>
    <p:sldId id="256" r:id="rId5"/>
    <p:sldId id="261" r:id="rId6"/>
    <p:sldId id="258" r:id="rId7"/>
    <p:sldId id="257" r:id="rId8"/>
    <p:sldId id="259" r:id="rId9"/>
    <p:sldId id="263" r:id="rId10"/>
    <p:sldId id="260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3" r:id="rId21"/>
    <p:sldId id="271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B8426-0E85-4E4A-9E18-20C5B5DE2276}" v="3" dt="2020-09-15T22:14:57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an McGinniss" userId="719bbc9e-51c0-438f-af3f-823fc7d6cc71" providerId="ADAL" clId="{8AFB8426-0E85-4E4A-9E18-20C5B5DE2276}"/>
    <pc:docChg chg="undo custSel mod modSld">
      <pc:chgData name="Ryan McGinniss" userId="719bbc9e-51c0-438f-af3f-823fc7d6cc71" providerId="ADAL" clId="{8AFB8426-0E85-4E4A-9E18-20C5B5DE2276}" dt="2020-09-15T22:14:57.529" v="19"/>
      <pc:docMkLst>
        <pc:docMk/>
      </pc:docMkLst>
      <pc:sldChg chg="addSp delSp modSp mod setBg">
        <pc:chgData name="Ryan McGinniss" userId="719bbc9e-51c0-438f-af3f-823fc7d6cc71" providerId="ADAL" clId="{8AFB8426-0E85-4E4A-9E18-20C5B5DE2276}" dt="2020-09-15T22:08:08.830" v="6" actId="26606"/>
        <pc:sldMkLst>
          <pc:docMk/>
          <pc:sldMk cId="2908519663" sldId="257"/>
        </pc:sldMkLst>
        <pc:spChg chg="del">
          <ac:chgData name="Ryan McGinniss" userId="719bbc9e-51c0-438f-af3f-823fc7d6cc71" providerId="ADAL" clId="{8AFB8426-0E85-4E4A-9E18-20C5B5DE2276}" dt="2020-09-15T22:08:04.982" v="5"/>
          <ac:spMkLst>
            <pc:docMk/>
            <pc:sldMk cId="2908519663" sldId="257"/>
            <ac:spMk id="2" creationId="{D243784C-AB1C-4F0F-8F8B-AB9D4A7A0ABA}"/>
          </ac:spMkLst>
        </pc:spChg>
        <pc:spChg chg="add">
          <ac:chgData name="Ryan McGinniss" userId="719bbc9e-51c0-438f-af3f-823fc7d6cc71" providerId="ADAL" clId="{8AFB8426-0E85-4E4A-9E18-20C5B5DE2276}" dt="2020-09-15T22:08:08.830" v="6" actId="26606"/>
          <ac:spMkLst>
            <pc:docMk/>
            <pc:sldMk cId="2908519663" sldId="257"/>
            <ac:spMk id="9" creationId="{23E3CED3-8830-45C9-8D6C-F4ECADD4F114}"/>
          </ac:spMkLst>
        </pc:spChg>
        <pc:spChg chg="add">
          <ac:chgData name="Ryan McGinniss" userId="719bbc9e-51c0-438f-af3f-823fc7d6cc71" providerId="ADAL" clId="{8AFB8426-0E85-4E4A-9E18-20C5B5DE2276}" dt="2020-09-15T22:08:08.830" v="6" actId="26606"/>
          <ac:spMkLst>
            <pc:docMk/>
            <pc:sldMk cId="2908519663" sldId="257"/>
            <ac:spMk id="11" creationId="{66F2D62A-C66C-42DF-8C05-99B0B1A8BED0}"/>
          </ac:spMkLst>
        </pc:spChg>
        <pc:picChg chg="mod">
          <ac:chgData name="Ryan McGinniss" userId="719bbc9e-51c0-438f-af3f-823fc7d6cc71" providerId="ADAL" clId="{8AFB8426-0E85-4E4A-9E18-20C5B5DE2276}" dt="2020-09-15T22:08:08.830" v="6" actId="26606"/>
          <ac:picMkLst>
            <pc:docMk/>
            <pc:sldMk cId="2908519663" sldId="257"/>
            <ac:picMk id="4" creationId="{CD0796BA-1D93-4C4F-B34D-D4E02F787A7B}"/>
          </ac:picMkLst>
        </pc:picChg>
      </pc:sldChg>
      <pc:sldChg chg="addSp modSp mod setBg">
        <pc:chgData name="Ryan McGinniss" userId="719bbc9e-51c0-438f-af3f-823fc7d6cc71" providerId="ADAL" clId="{8AFB8426-0E85-4E4A-9E18-20C5B5DE2276}" dt="2020-09-15T22:08:16.099" v="7" actId="26606"/>
        <pc:sldMkLst>
          <pc:docMk/>
          <pc:sldMk cId="3265101686" sldId="262"/>
        </pc:sldMkLst>
        <pc:spChg chg="add">
          <ac:chgData name="Ryan McGinniss" userId="719bbc9e-51c0-438f-af3f-823fc7d6cc71" providerId="ADAL" clId="{8AFB8426-0E85-4E4A-9E18-20C5B5DE2276}" dt="2020-09-15T22:08:16.099" v="7" actId="26606"/>
          <ac:spMkLst>
            <pc:docMk/>
            <pc:sldMk cId="3265101686" sldId="262"/>
            <ac:spMk id="7" creationId="{23E3CED3-8830-45C9-8D6C-F4ECADD4F114}"/>
          </ac:spMkLst>
        </pc:spChg>
        <pc:spChg chg="add">
          <ac:chgData name="Ryan McGinniss" userId="719bbc9e-51c0-438f-af3f-823fc7d6cc71" providerId="ADAL" clId="{8AFB8426-0E85-4E4A-9E18-20C5B5DE2276}" dt="2020-09-15T22:08:16.099" v="7" actId="26606"/>
          <ac:spMkLst>
            <pc:docMk/>
            <pc:sldMk cId="3265101686" sldId="262"/>
            <ac:spMk id="9" creationId="{66F2D62A-C66C-42DF-8C05-99B0B1A8BED0}"/>
          </ac:spMkLst>
        </pc:spChg>
        <pc:picChg chg="mod">
          <ac:chgData name="Ryan McGinniss" userId="719bbc9e-51c0-438f-af3f-823fc7d6cc71" providerId="ADAL" clId="{8AFB8426-0E85-4E4A-9E18-20C5B5DE2276}" dt="2020-09-15T22:08:16.099" v="7" actId="26606"/>
          <ac:picMkLst>
            <pc:docMk/>
            <pc:sldMk cId="3265101686" sldId="262"/>
            <ac:picMk id="2" creationId="{FD39FF83-60E7-449D-A2B5-2C6A9829C6C3}"/>
          </ac:picMkLst>
        </pc:picChg>
      </pc:sldChg>
      <pc:sldChg chg="addSp modSp mod setBg">
        <pc:chgData name="Ryan McGinniss" userId="719bbc9e-51c0-438f-af3f-823fc7d6cc71" providerId="ADAL" clId="{8AFB8426-0E85-4E4A-9E18-20C5B5DE2276}" dt="2020-09-15T22:08:20.755" v="8" actId="26606"/>
        <pc:sldMkLst>
          <pc:docMk/>
          <pc:sldMk cId="328692648" sldId="265"/>
        </pc:sldMkLst>
        <pc:spChg chg="add">
          <ac:chgData name="Ryan McGinniss" userId="719bbc9e-51c0-438f-af3f-823fc7d6cc71" providerId="ADAL" clId="{8AFB8426-0E85-4E4A-9E18-20C5B5DE2276}" dt="2020-09-15T22:08:20.755" v="8" actId="26606"/>
          <ac:spMkLst>
            <pc:docMk/>
            <pc:sldMk cId="328692648" sldId="265"/>
            <ac:spMk id="7" creationId="{23E3CED3-8830-45C9-8D6C-F4ECADD4F114}"/>
          </ac:spMkLst>
        </pc:spChg>
        <pc:spChg chg="add">
          <ac:chgData name="Ryan McGinniss" userId="719bbc9e-51c0-438f-af3f-823fc7d6cc71" providerId="ADAL" clId="{8AFB8426-0E85-4E4A-9E18-20C5B5DE2276}" dt="2020-09-15T22:08:20.755" v="8" actId="26606"/>
          <ac:spMkLst>
            <pc:docMk/>
            <pc:sldMk cId="328692648" sldId="265"/>
            <ac:spMk id="9" creationId="{66F2D62A-C66C-42DF-8C05-99B0B1A8BED0}"/>
          </ac:spMkLst>
        </pc:spChg>
        <pc:picChg chg="mod">
          <ac:chgData name="Ryan McGinniss" userId="719bbc9e-51c0-438f-af3f-823fc7d6cc71" providerId="ADAL" clId="{8AFB8426-0E85-4E4A-9E18-20C5B5DE2276}" dt="2020-09-15T22:08:20.755" v="8" actId="26606"/>
          <ac:picMkLst>
            <pc:docMk/>
            <pc:sldMk cId="328692648" sldId="265"/>
            <ac:picMk id="2" creationId="{04C5F2BE-DB32-44E2-9CAC-644F4B50FE76}"/>
          </ac:picMkLst>
        </pc:picChg>
      </pc:sldChg>
      <pc:sldChg chg="addSp modSp mod setBg">
        <pc:chgData name="Ryan McGinniss" userId="719bbc9e-51c0-438f-af3f-823fc7d6cc71" providerId="ADAL" clId="{8AFB8426-0E85-4E4A-9E18-20C5B5DE2276}" dt="2020-09-15T22:08:23.523" v="9" actId="26606"/>
        <pc:sldMkLst>
          <pc:docMk/>
          <pc:sldMk cId="3033344754" sldId="267"/>
        </pc:sldMkLst>
        <pc:spChg chg="add">
          <ac:chgData name="Ryan McGinniss" userId="719bbc9e-51c0-438f-af3f-823fc7d6cc71" providerId="ADAL" clId="{8AFB8426-0E85-4E4A-9E18-20C5B5DE2276}" dt="2020-09-15T22:08:23.523" v="9" actId="26606"/>
          <ac:spMkLst>
            <pc:docMk/>
            <pc:sldMk cId="3033344754" sldId="267"/>
            <ac:spMk id="7" creationId="{23E3CED3-8830-45C9-8D6C-F4ECADD4F114}"/>
          </ac:spMkLst>
        </pc:spChg>
        <pc:spChg chg="add">
          <ac:chgData name="Ryan McGinniss" userId="719bbc9e-51c0-438f-af3f-823fc7d6cc71" providerId="ADAL" clId="{8AFB8426-0E85-4E4A-9E18-20C5B5DE2276}" dt="2020-09-15T22:08:23.523" v="9" actId="26606"/>
          <ac:spMkLst>
            <pc:docMk/>
            <pc:sldMk cId="3033344754" sldId="267"/>
            <ac:spMk id="9" creationId="{66F2D62A-C66C-42DF-8C05-99B0B1A8BED0}"/>
          </ac:spMkLst>
        </pc:spChg>
        <pc:picChg chg="mod">
          <ac:chgData name="Ryan McGinniss" userId="719bbc9e-51c0-438f-af3f-823fc7d6cc71" providerId="ADAL" clId="{8AFB8426-0E85-4E4A-9E18-20C5B5DE2276}" dt="2020-09-15T22:08:23.523" v="9" actId="26606"/>
          <ac:picMkLst>
            <pc:docMk/>
            <pc:sldMk cId="3033344754" sldId="267"/>
            <ac:picMk id="2" creationId="{33FCDCAB-868F-44A0-82CB-1BDA4896356A}"/>
          </ac:picMkLst>
        </pc:picChg>
      </pc:sldChg>
      <pc:sldChg chg="addSp modSp mod setBg">
        <pc:chgData name="Ryan McGinniss" userId="719bbc9e-51c0-438f-af3f-823fc7d6cc71" providerId="ADAL" clId="{8AFB8426-0E85-4E4A-9E18-20C5B5DE2276}" dt="2020-09-15T22:08:27.930" v="10" actId="26606"/>
        <pc:sldMkLst>
          <pc:docMk/>
          <pc:sldMk cId="3616542430" sldId="269"/>
        </pc:sldMkLst>
        <pc:spChg chg="add">
          <ac:chgData name="Ryan McGinniss" userId="719bbc9e-51c0-438f-af3f-823fc7d6cc71" providerId="ADAL" clId="{8AFB8426-0E85-4E4A-9E18-20C5B5DE2276}" dt="2020-09-15T22:08:27.930" v="10" actId="26606"/>
          <ac:spMkLst>
            <pc:docMk/>
            <pc:sldMk cId="3616542430" sldId="269"/>
            <ac:spMk id="9" creationId="{23E3CED3-8830-45C9-8D6C-F4ECADD4F114}"/>
          </ac:spMkLst>
        </pc:spChg>
        <pc:spChg chg="add">
          <ac:chgData name="Ryan McGinniss" userId="719bbc9e-51c0-438f-af3f-823fc7d6cc71" providerId="ADAL" clId="{8AFB8426-0E85-4E4A-9E18-20C5B5DE2276}" dt="2020-09-15T22:08:27.930" v="10" actId="26606"/>
          <ac:spMkLst>
            <pc:docMk/>
            <pc:sldMk cId="3616542430" sldId="269"/>
            <ac:spMk id="11" creationId="{66F2D62A-C66C-42DF-8C05-99B0B1A8BED0}"/>
          </ac:spMkLst>
        </pc:spChg>
        <pc:picChg chg="mod">
          <ac:chgData name="Ryan McGinniss" userId="719bbc9e-51c0-438f-af3f-823fc7d6cc71" providerId="ADAL" clId="{8AFB8426-0E85-4E4A-9E18-20C5B5DE2276}" dt="2020-09-15T22:08:27.930" v="10" actId="26606"/>
          <ac:picMkLst>
            <pc:docMk/>
            <pc:sldMk cId="3616542430" sldId="269"/>
            <ac:picMk id="4" creationId="{1A2336A8-B6F7-439C-A8F8-5EB50B8FF8C6}"/>
          </ac:picMkLst>
        </pc:picChg>
      </pc:sldChg>
      <pc:sldChg chg="addSp modSp mod setBg">
        <pc:chgData name="Ryan McGinniss" userId="719bbc9e-51c0-438f-af3f-823fc7d6cc71" providerId="ADAL" clId="{8AFB8426-0E85-4E4A-9E18-20C5B5DE2276}" dt="2020-09-15T22:08:41.675" v="11" actId="26606"/>
        <pc:sldMkLst>
          <pc:docMk/>
          <pc:sldMk cId="2059500061" sldId="271"/>
        </pc:sldMkLst>
        <pc:spChg chg="add">
          <ac:chgData name="Ryan McGinniss" userId="719bbc9e-51c0-438f-af3f-823fc7d6cc71" providerId="ADAL" clId="{8AFB8426-0E85-4E4A-9E18-20C5B5DE2276}" dt="2020-09-15T22:08:41.675" v="11" actId="26606"/>
          <ac:spMkLst>
            <pc:docMk/>
            <pc:sldMk cId="2059500061" sldId="271"/>
            <ac:spMk id="7" creationId="{23E3CED3-8830-45C9-8D6C-F4ECADD4F114}"/>
          </ac:spMkLst>
        </pc:spChg>
        <pc:spChg chg="add">
          <ac:chgData name="Ryan McGinniss" userId="719bbc9e-51c0-438f-af3f-823fc7d6cc71" providerId="ADAL" clId="{8AFB8426-0E85-4E4A-9E18-20C5B5DE2276}" dt="2020-09-15T22:08:41.675" v="11" actId="26606"/>
          <ac:spMkLst>
            <pc:docMk/>
            <pc:sldMk cId="2059500061" sldId="271"/>
            <ac:spMk id="9" creationId="{66F2D62A-C66C-42DF-8C05-99B0B1A8BED0}"/>
          </ac:spMkLst>
        </pc:spChg>
        <pc:picChg chg="mod">
          <ac:chgData name="Ryan McGinniss" userId="719bbc9e-51c0-438f-af3f-823fc7d6cc71" providerId="ADAL" clId="{8AFB8426-0E85-4E4A-9E18-20C5B5DE2276}" dt="2020-09-15T22:08:41.675" v="11" actId="26606"/>
          <ac:picMkLst>
            <pc:docMk/>
            <pc:sldMk cId="2059500061" sldId="271"/>
            <ac:picMk id="2" creationId="{8A65E8B4-3AC5-462C-90A4-4927000DE150}"/>
          </ac:picMkLst>
        </pc:picChg>
      </pc:sldChg>
      <pc:sldChg chg="addSp modSp">
        <pc:chgData name="Ryan McGinniss" userId="719bbc9e-51c0-438f-af3f-823fc7d6cc71" providerId="ADAL" clId="{8AFB8426-0E85-4E4A-9E18-20C5B5DE2276}" dt="2020-09-15T22:14:08.253" v="18" actId="1076"/>
        <pc:sldMkLst>
          <pc:docMk/>
          <pc:sldMk cId="1924914416" sldId="274"/>
        </pc:sldMkLst>
        <pc:picChg chg="add mod modCrop">
          <ac:chgData name="Ryan McGinniss" userId="719bbc9e-51c0-438f-af3f-823fc7d6cc71" providerId="ADAL" clId="{8AFB8426-0E85-4E4A-9E18-20C5B5DE2276}" dt="2020-09-15T22:14:08.253" v="18" actId="1076"/>
          <ac:picMkLst>
            <pc:docMk/>
            <pc:sldMk cId="1924914416" sldId="274"/>
            <ac:picMk id="4" creationId="{A3074E9F-930E-44EE-BD9C-4D5C21A37E00}"/>
          </ac:picMkLst>
        </pc:picChg>
      </pc:sldChg>
      <pc:sldChg chg="addSp">
        <pc:chgData name="Ryan McGinniss" userId="719bbc9e-51c0-438f-af3f-823fc7d6cc71" providerId="ADAL" clId="{8AFB8426-0E85-4E4A-9E18-20C5B5DE2276}" dt="2020-09-15T22:14:57.529" v="19"/>
        <pc:sldMkLst>
          <pc:docMk/>
          <pc:sldMk cId="2067252850" sldId="275"/>
        </pc:sldMkLst>
        <pc:picChg chg="add">
          <ac:chgData name="Ryan McGinniss" userId="719bbc9e-51c0-438f-af3f-823fc7d6cc71" providerId="ADAL" clId="{8AFB8426-0E85-4E4A-9E18-20C5B5DE2276}" dt="2020-09-15T22:14:57.529" v="19"/>
          <ac:picMkLst>
            <pc:docMk/>
            <pc:sldMk cId="2067252850" sldId="275"/>
            <ac:picMk id="4" creationId="{930B62B3-104E-4F79-B643-3C81D77DF6C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EDB8D0-98ED-4B86-9D5F-E61ADC70144D}" type="datetimeFigureOut">
              <a:rPr lang="en-US" smtClean="0"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9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4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614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651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635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228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36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018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0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55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45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948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63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6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5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2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9/15/2020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1mMTwT3cHfc?feature=oembed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7pcHZu2_0c?feature=oembed" TargetMode="Externa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OrQQRoHo5o?feature=oembed" TargetMode="Externa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bCnCW_UkLuw?feature=oembed" TargetMode="Externa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y2MIAYHSUg?feature=oembed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CzgGqtEO74?feature=oembed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C02C26-D289-4DA8-A7E4-191C3BAAF3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C9D262D4-AE8B-4620-949A-609FC366F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2616" y="1411015"/>
            <a:ext cx="7808159" cy="4103960"/>
          </a:xfrm>
          <a:prstGeom prst="rect">
            <a:avLst/>
          </a:prstGeom>
          <a:blipFill dpi="0" rotWithShape="1">
            <a:blip r:embed="rId4">
              <a:alphaModFix amt="8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0000" sy="100000" flip="none" algn="ctr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05853C-E63A-49E2-84A4-4B7DD77A56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00549F-5B68-400C-A605-BDF102BDB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CE12C213-76C6-4953-849D-69BD0C074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4">
              <a:extLst>
                <a:ext uri="{FF2B5EF4-FFF2-40B4-BE49-F238E27FC236}">
                  <a16:creationId xmlns:a16="http://schemas.microsoft.com/office/drawing/2014/main" id="{85D5C439-F0A9-41AB-BF38-FB38EB00B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16" name="Rounded Rectangle 20">
              <a:extLst>
                <a:ext uri="{FF2B5EF4-FFF2-40B4-BE49-F238E27FC236}">
                  <a16:creationId xmlns:a16="http://schemas.microsoft.com/office/drawing/2014/main" id="{CE714C63-2EB2-4CE0-8982-994E7A37AA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E568286-7D0B-4E62-BC33-A99A0FD743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E734A5-710C-4556-84A5-C6E6C372A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r>
              <a:rPr lang="en-US" sz="4600" b="1" dirty="0"/>
              <a:t>Troop 300 – Weekly Meeting</a:t>
            </a:r>
            <a:br>
              <a:rPr lang="en-US" sz="4600" dirty="0"/>
            </a:br>
            <a:endParaRPr lang="en-US" sz="4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0876D5-BB4F-40F0-8C80-B3323A85D7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u="sng" dirty="0"/>
              <a:t>September 15, 2020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22DAF0-5C05-4D01-A6C7-2832665773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3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61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Scout sign, salute, &amp; handshake || Scout Requirement 1c || Eagle Scout Academy">
            <a:hlinkClick r:id="" action="ppaction://media"/>
            <a:extLst>
              <a:ext uri="{FF2B5EF4-FFF2-40B4-BE49-F238E27FC236}">
                <a16:creationId xmlns:a16="http://schemas.microsoft.com/office/drawing/2014/main" id="{04C5F2BE-DB32-44E2-9CAC-644F4B50FE7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EAA5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869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CCFC3-0BF0-4148-AAE2-418FDCC78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2B9B-8F76-4F8C-99CB-6FCD40DE5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Describe the First Class Scout badge and tell what each part stands for. Explain the significance of the First Class Scout badge. (</a:t>
            </a:r>
            <a:r>
              <a:rPr lang="en-US" i="1" dirty="0"/>
              <a:t>seepages 19-20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2775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D5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BSA SCOUT RANK REQUIREMENT 1D">
            <a:hlinkClick r:id="" action="ppaction://media"/>
            <a:extLst>
              <a:ext uri="{FF2B5EF4-FFF2-40B4-BE49-F238E27FC236}">
                <a16:creationId xmlns:a16="http://schemas.microsoft.com/office/drawing/2014/main" id="{33FCDCAB-868F-44A0-82CB-1BDA4896356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5B92D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3334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E9E5-67F3-446A-A54F-6B5F7CF0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1f.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FBD9-9536-4A66-8F2C-4140E98B2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Repeat from memory the Pledge of Allegiance. In your own words, explain its meaning. (</a:t>
            </a:r>
            <a:r>
              <a:rPr lang="en-US" i="1" dirty="0"/>
              <a:t>see pages 60.)</a:t>
            </a:r>
          </a:p>
        </p:txBody>
      </p:sp>
    </p:spTree>
    <p:extLst>
      <p:ext uri="{BB962C8B-B14F-4D97-AF65-F5344CB8AC3E}">
        <p14:creationId xmlns:p14="http://schemas.microsoft.com/office/powerpoint/2010/main" val="1542746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5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BSA SCOUT RANK REQUIREMENT 1F">
            <a:hlinkClick r:id="" action="ppaction://media"/>
            <a:extLst>
              <a:ext uri="{FF2B5EF4-FFF2-40B4-BE49-F238E27FC236}">
                <a16:creationId xmlns:a16="http://schemas.microsoft.com/office/drawing/2014/main" id="{1A2336A8-B6F7-439C-A8F8-5EB50B8FF8C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39533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65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DDEE0-FB86-40A0-B423-E6D11E05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Totin</a:t>
            </a:r>
            <a:r>
              <a:rPr lang="en-US" b="1" dirty="0"/>
              <a:t>’ Chip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DA659D-1314-448D-997B-D8BD90587E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520" y="2557463"/>
            <a:ext cx="512695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24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3C20-EE32-4066-B213-46924CE00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Totin</a:t>
            </a:r>
            <a:r>
              <a:rPr lang="en-US" b="1" dirty="0"/>
              <a:t>’ Chip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37E1B-5B58-4837-AE69-24D12CE11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 Read and understand woods tools use and safety rules found in the BS Handbook. (</a:t>
            </a:r>
            <a:r>
              <a:rPr lang="en-US" i="1" dirty="0"/>
              <a:t>pages 378-386</a:t>
            </a:r>
            <a:r>
              <a:rPr lang="en-US" dirty="0"/>
              <a:t>.)</a:t>
            </a:r>
          </a:p>
          <a:p>
            <a:r>
              <a:rPr lang="en-US" dirty="0"/>
              <a:t>2. Demonstrate proper handling, care, and use of the Ax, Saw and Pocket Knife.</a:t>
            </a:r>
          </a:p>
          <a:p>
            <a:r>
              <a:rPr lang="en-US" dirty="0"/>
              <a:t>3. Use the Ax, Saw, and knife as tools not playthings.</a:t>
            </a:r>
          </a:p>
          <a:p>
            <a:r>
              <a:rPr lang="en-US" dirty="0"/>
              <a:t>4. Respect all safety rules to protect others.</a:t>
            </a:r>
          </a:p>
          <a:p>
            <a:r>
              <a:rPr lang="en-US" dirty="0"/>
              <a:t>5. Respect property. Cut only dead and living trees with permission and good reason.</a:t>
            </a:r>
          </a:p>
          <a:p>
            <a:r>
              <a:rPr lang="en-US" dirty="0"/>
              <a:t>6. Subscribe to the Outdoor Code. (</a:t>
            </a:r>
            <a:r>
              <a:rPr lang="en-US" i="1" dirty="0"/>
              <a:t>pages 223-224</a:t>
            </a:r>
            <a:r>
              <a:rPr lang="en-US" dirty="0"/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305055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C8A4A-2B5C-440A-8C76-65799DB21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 will learn how to;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024FD-EAFC-4154-A71E-3A2D5330B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499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1. How to select, care for, sharpen, and use a pocket knife.</a:t>
            </a:r>
          </a:p>
          <a:p>
            <a:r>
              <a:rPr lang="en-US" dirty="0"/>
              <a:t>2. How to use and care for a camp saw.</a:t>
            </a:r>
          </a:p>
          <a:p>
            <a:r>
              <a:rPr lang="en-US" dirty="0"/>
              <a:t>3. How to care for, identify the part of, sharpen, and use an axe.</a:t>
            </a:r>
          </a:p>
          <a:p>
            <a:r>
              <a:rPr lang="en-US" dirty="0"/>
              <a:t>4. Will demonstrate the use of a pocket knife, camp saw, and axe.</a:t>
            </a:r>
          </a:p>
          <a:p>
            <a:r>
              <a:rPr lang="en-US" dirty="0"/>
              <a:t>5. Will demonstrate the sharpening of a knife and axe.</a:t>
            </a:r>
          </a:p>
          <a:p>
            <a:r>
              <a:rPr lang="en-US" dirty="0"/>
              <a:t>6. Safety expectations when using all camp tools.</a:t>
            </a:r>
          </a:p>
          <a:p>
            <a:r>
              <a:rPr lang="en-US" dirty="0"/>
              <a:t>7. Understand the outdoor code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921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4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BSA Totin' Chip Lesson">
            <a:hlinkClick r:id="" action="ppaction://media"/>
            <a:extLst>
              <a:ext uri="{FF2B5EF4-FFF2-40B4-BE49-F238E27FC236}">
                <a16:creationId xmlns:a16="http://schemas.microsoft.com/office/drawing/2014/main" id="{8A65E8B4-3AC5-462C-90A4-4927000DE1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A97055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50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76AE9-4748-4F69-8B9E-9FE2680C4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Earning </a:t>
            </a:r>
            <a:r>
              <a:rPr lang="en-US" dirty="0" err="1"/>
              <a:t>Totin</a:t>
            </a:r>
            <a:r>
              <a:rPr lang="en-US" dirty="0"/>
              <a:t>’ Chip fulfills the following;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C5706-A0A0-45E6-8EDE-CB71EADC2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602523"/>
            <a:ext cx="9601196" cy="3273346"/>
          </a:xfrm>
        </p:spPr>
        <p:txBody>
          <a:bodyPr/>
          <a:lstStyle/>
          <a:p>
            <a:r>
              <a:rPr lang="en-US" dirty="0"/>
              <a:t>Scout Rank requirement 5.</a:t>
            </a:r>
          </a:p>
          <a:p>
            <a:r>
              <a:rPr lang="en-US" dirty="0"/>
              <a:t>Tenderfoot Rank requirement 3d.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74E9F-930E-44EE-BD9C-4D5C21A37E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0" t="33703" r="7333" b="36066"/>
          <a:stretch/>
        </p:blipFill>
        <p:spPr>
          <a:xfrm>
            <a:off x="2065604" y="4239196"/>
            <a:ext cx="8060789" cy="13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1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FBD53-4607-422C-BC1A-1D09C98A0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Scout Rank Requirements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E094C-3C52-4706-87A1-C22857F4B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000" y="2691880"/>
            <a:ext cx="2713893" cy="328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88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5158-5BF5-4446-B0F6-ABAF5A244A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F1A337-0267-4CF3-A135-15D0784D1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Please remember to track your progress, so a leader can sign your requirements off next time we meet.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0B62B3-104E-4F79-B643-3C81D77DF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2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1572-43D7-4D96-9A8D-F970C26A3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5116C-5717-4C0A-8DCE-01F3CD39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Repeat from memory the Scout Oath, Scout Law, Scout Motto, and Scout Slogan. In your own words, explain their meaning. (</a:t>
            </a:r>
            <a:r>
              <a:rPr lang="en-US" i="1" dirty="0"/>
              <a:t>see pages 11-18.)</a:t>
            </a:r>
          </a:p>
        </p:txBody>
      </p:sp>
    </p:spTree>
    <p:extLst>
      <p:ext uri="{BB962C8B-B14F-4D97-AF65-F5344CB8AC3E}">
        <p14:creationId xmlns:p14="http://schemas.microsoft.com/office/powerpoint/2010/main" val="165190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6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Scout Oath, Law, Motto, &amp; Slogan || Scout Requirement 1a || Eagle Scout Academy">
            <a:hlinkClick r:id="" action="ppaction://media"/>
            <a:extLst>
              <a:ext uri="{FF2B5EF4-FFF2-40B4-BE49-F238E27FC236}">
                <a16:creationId xmlns:a16="http://schemas.microsoft.com/office/drawing/2014/main" id="{CD0796BA-1D93-4C4F-B34D-D4E02F787A7B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DFA857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851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EE4BF6-4A56-42F7-80EC-8698746DE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840" y="675248"/>
            <a:ext cx="7339680" cy="55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9F4FE-C90D-482D-88A8-E4AFF1A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295402" y="887897"/>
            <a:ext cx="9601196" cy="9423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EBAA4-25FD-490D-848A-AEC77A1787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8448" y="982133"/>
            <a:ext cx="4718304" cy="4888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b="1" dirty="0"/>
              <a:t>Scout Motto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 “Be Prepared”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89EFB-3EA9-4890-AF26-DD382C3AD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982133"/>
            <a:ext cx="4718304" cy="4888315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algn="ctr"/>
            <a:r>
              <a:rPr lang="en-US" sz="4000" b="1" dirty="0"/>
              <a:t>Scout Slogan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i="1" dirty="0"/>
              <a:t> “Do a good turn daily”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E2077-D40E-41EC-B1E9-237CAA25AA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34" t="11309" r="23955" b="6840"/>
          <a:stretch/>
        </p:blipFill>
        <p:spPr>
          <a:xfrm>
            <a:off x="5061932" y="3871106"/>
            <a:ext cx="2001477" cy="209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0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F6DE-D274-4E6F-9B0C-48DEB397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1b.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FAAC9-353C-4BCC-978D-D5081340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Explain what Scout spirit is. Describe some ways you have shown Scout spirit by practicing the Scout Oath, Scout Law, Scout motto, and Scout slogan. (</a:t>
            </a:r>
            <a:r>
              <a:rPr lang="en-US" i="1" dirty="0"/>
              <a:t>see page 15.)</a:t>
            </a:r>
          </a:p>
        </p:txBody>
      </p:sp>
    </p:spTree>
    <p:extLst>
      <p:ext uri="{BB962C8B-B14F-4D97-AF65-F5344CB8AC3E}">
        <p14:creationId xmlns:p14="http://schemas.microsoft.com/office/powerpoint/2010/main" val="1384829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3CED3-8830-45C9-8D6C-F4ECADD4F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85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Scout Spirit || Scout Requirement 1b || Eagle Scout Academy">
            <a:hlinkClick r:id="" action="ppaction://media"/>
            <a:extLst>
              <a:ext uri="{FF2B5EF4-FFF2-40B4-BE49-F238E27FC236}">
                <a16:creationId xmlns:a16="http://schemas.microsoft.com/office/drawing/2014/main" id="{FD39FF83-60E7-449D-A2B5-2C6A9829C6C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5413" y="666795"/>
            <a:ext cx="9821175" cy="55244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F2D62A-C66C-42DF-8C05-99B0B1A8B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4611" y="350556"/>
            <a:ext cx="11542779" cy="6156888"/>
          </a:xfrm>
          <a:prstGeom prst="rect">
            <a:avLst/>
          </a:prstGeom>
          <a:noFill/>
          <a:ln w="25400" cap="flat">
            <a:solidFill>
              <a:srgbClr val="E0A349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510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98AB-105C-4E51-BE4C-D73DBE07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Requirement 1c.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6AA6A-42D2-4EAF-B982-C10DFD46E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Demonstrate the Boy Scout sign, salute, and handshake. Explain when they should be used. (</a:t>
            </a:r>
            <a:r>
              <a:rPr lang="en-US" i="1" dirty="0"/>
              <a:t>see pages 18-19</a:t>
            </a:r>
            <a:r>
              <a:rPr lang="en-US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667454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91D872C0572C409ECD57FF96B43A2C" ma:contentTypeVersion="10" ma:contentTypeDescription="Create a new document." ma:contentTypeScope="" ma:versionID="6fa9bff65b03b42ccbe8d6d5f70ea8c4">
  <xsd:schema xmlns:xsd="http://www.w3.org/2001/XMLSchema" xmlns:xs="http://www.w3.org/2001/XMLSchema" xmlns:p="http://schemas.microsoft.com/office/2006/metadata/properties" xmlns:ns3="c298cd1b-d1d5-4b64-b536-d1ccb9253223" targetNamespace="http://schemas.microsoft.com/office/2006/metadata/properties" ma:root="true" ma:fieldsID="b2bb06dabcb7c25d62c7a7af534d8f3e" ns3:_="">
    <xsd:import namespace="c298cd1b-d1d5-4b64-b536-d1ccb925322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8cd1b-d1d5-4b64-b536-d1ccb9253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2ACD14-5280-4DD2-BE9D-5D27964AD9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7FAE4F-75FE-4FEF-9942-55036E79C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98cd1b-d1d5-4b64-b536-d1ccb92532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5FA5FE-7EFD-41A2-9FD1-65FB0D5EBB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428</Words>
  <Application>Microsoft Office PowerPoint</Application>
  <PresentationFormat>Widescreen</PresentationFormat>
  <Paragraphs>56</Paragraphs>
  <Slides>20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Organic</vt:lpstr>
      <vt:lpstr>   Troop 300 – Weekly Meeting </vt:lpstr>
      <vt:lpstr>Scout Rank Requirements</vt:lpstr>
      <vt:lpstr>Requirement 1a.</vt:lpstr>
      <vt:lpstr>PowerPoint Presentation</vt:lpstr>
      <vt:lpstr>PowerPoint Presentation</vt:lpstr>
      <vt:lpstr> </vt:lpstr>
      <vt:lpstr>Requirement 1b.</vt:lpstr>
      <vt:lpstr>PowerPoint Presentation</vt:lpstr>
      <vt:lpstr>Requirement 1c.</vt:lpstr>
      <vt:lpstr>PowerPoint Presentation</vt:lpstr>
      <vt:lpstr>Requirement 1d.</vt:lpstr>
      <vt:lpstr>PowerPoint Presentation</vt:lpstr>
      <vt:lpstr>Requirement 1f.</vt:lpstr>
      <vt:lpstr>PowerPoint Presentation</vt:lpstr>
      <vt:lpstr>Totin’ Chip</vt:lpstr>
      <vt:lpstr>Totin’ Chip Requirements</vt:lpstr>
      <vt:lpstr>You will learn how to;</vt:lpstr>
      <vt:lpstr>PowerPoint Presentation</vt:lpstr>
      <vt:lpstr>Earning Totin’ Chip fulfills the following;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Troop 300 – Weekly Meeting </dc:title>
  <dc:creator>Ryan McGinniss</dc:creator>
  <cp:lastModifiedBy>Ryan McGinniss</cp:lastModifiedBy>
  <cp:revision>1</cp:revision>
  <dcterms:created xsi:type="dcterms:W3CDTF">2020-09-15T22:08:27Z</dcterms:created>
  <dcterms:modified xsi:type="dcterms:W3CDTF">2020-09-15T22:15:06Z</dcterms:modified>
</cp:coreProperties>
</file>